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Poppins"/>
      <p:regular r:id="rId25"/>
      <p:bold r:id="rId26"/>
      <p:italic r:id="rId27"/>
      <p:boldItalic r:id="rId28"/>
    </p:embeddedFont>
    <p:embeddedFont>
      <p:font typeface="Palanquin Dark"/>
      <p:regular r:id="rId29"/>
      <p:bold r:id="rId30"/>
    </p:embeddedFont>
    <p:embeddedFont>
      <p:font typeface="Abhaya Libre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A04DE0C-9AEE-4F56-8D41-A309D709F51F}">
  <a:tblStyle styleId="{7A04DE0C-9AEE-4F56-8D41-A309D709F5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oppins-bold.fntdata"/><Relationship Id="rId25" Type="http://schemas.openxmlformats.org/officeDocument/2006/relationships/font" Target="fonts/Poppins-regular.fntdata"/><Relationship Id="rId28" Type="http://schemas.openxmlformats.org/officeDocument/2006/relationships/font" Target="fonts/Poppins-boldItalic.fntdata"/><Relationship Id="rId27" Type="http://schemas.openxmlformats.org/officeDocument/2006/relationships/font" Target="fonts/Poppi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alanquinDark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bhayaLibre-regular.fntdata"/><Relationship Id="rId30" Type="http://schemas.openxmlformats.org/officeDocument/2006/relationships/font" Target="fonts/PalanquinDark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AbhayaLibre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9e6adde28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9e6adde28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9e6adde28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29e6adde28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9e76a458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9e76a458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9e76a4580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29e76a4580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9e76a4580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9e76a4580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9e76a4580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9e76a4580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6220e283bd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6220e283bd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9e6adde28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9e6adde28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9e6adde28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9e6adde28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52a7caf94b_1_2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152a7caf94b_1_2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5207a17831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5207a17831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52a7caf94b_1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52a7caf94b_1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52a7caf94b_1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52a7caf94b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52a7caf94b_1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52a7caf94b_1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6220e283b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6220e283b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9e6adde28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9e6adde28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9e6adde28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9e6adde28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5207a17831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5207a17831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181700"/>
            <a:ext cx="7078500" cy="1581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4055075"/>
            <a:ext cx="2304900" cy="5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idx="2"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/>
          <p:nvPr>
            <p:ph hasCustomPrompt="1"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6" name="Google Shape;76;p11"/>
          <p:cNvSpPr/>
          <p:nvPr/>
        </p:nvSpPr>
        <p:spPr>
          <a:xfrm rot="-448633">
            <a:off x="417593" y="278927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1"/>
          <p:cNvSpPr txBox="1"/>
          <p:nvPr>
            <p:ph idx="2"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8" name="Google Shape;78;p11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6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>
            <a:off x="6947125" y="2704652"/>
            <a:ext cx="2718000" cy="2717400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3"/>
          <p:cNvSpPr txBox="1"/>
          <p:nvPr>
            <p:ph hasCustomPrompt="1" type="title"/>
          </p:nvPr>
        </p:nvSpPr>
        <p:spPr>
          <a:xfrm flipH="1">
            <a:off x="26442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5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idx="1" type="subTitle"/>
          </p:nvPr>
        </p:nvSpPr>
        <p:spPr>
          <a:xfrm flipH="1">
            <a:off x="713224" y="1722725"/>
            <a:ext cx="24024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2" type="subTitle"/>
          </p:nvPr>
        </p:nvSpPr>
        <p:spPr>
          <a:xfrm flipH="1">
            <a:off x="713225" y="2046325"/>
            <a:ext cx="24024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5" name="Google Shape;85;p13"/>
          <p:cNvSpPr txBox="1"/>
          <p:nvPr>
            <p:ph hasCustomPrompt="1" idx="3" type="title"/>
          </p:nvPr>
        </p:nvSpPr>
        <p:spPr>
          <a:xfrm flipH="1">
            <a:off x="264427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idx="4" type="subTitle"/>
          </p:nvPr>
        </p:nvSpPr>
        <p:spPr>
          <a:xfrm flipH="1">
            <a:off x="713224" y="3249537"/>
            <a:ext cx="24024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5" type="subTitle"/>
          </p:nvPr>
        </p:nvSpPr>
        <p:spPr>
          <a:xfrm flipH="1">
            <a:off x="713225" y="3555487"/>
            <a:ext cx="24024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8" name="Google Shape;88;p13"/>
          <p:cNvSpPr txBox="1"/>
          <p:nvPr>
            <p:ph hasCustomPrompt="1" idx="6" type="title"/>
          </p:nvPr>
        </p:nvSpPr>
        <p:spPr>
          <a:xfrm>
            <a:off x="48236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idx="7" type="subTitle"/>
          </p:nvPr>
        </p:nvSpPr>
        <p:spPr>
          <a:xfrm>
            <a:off x="6028325" y="1722713"/>
            <a:ext cx="24024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8" type="subTitle"/>
          </p:nvPr>
        </p:nvSpPr>
        <p:spPr>
          <a:xfrm>
            <a:off x="6028326" y="2046325"/>
            <a:ext cx="24024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1" name="Google Shape;91;p13"/>
          <p:cNvSpPr txBox="1"/>
          <p:nvPr>
            <p:ph hasCustomPrompt="1" idx="9" type="title"/>
          </p:nvPr>
        </p:nvSpPr>
        <p:spPr>
          <a:xfrm>
            <a:off x="482362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idx="13" type="subTitle"/>
          </p:nvPr>
        </p:nvSpPr>
        <p:spPr>
          <a:xfrm>
            <a:off x="6028325" y="3249534"/>
            <a:ext cx="24024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14" type="subTitle"/>
          </p:nvPr>
        </p:nvSpPr>
        <p:spPr>
          <a:xfrm>
            <a:off x="6028326" y="3555487"/>
            <a:ext cx="24024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4" name="Google Shape;94;p13"/>
          <p:cNvSpPr txBox="1"/>
          <p:nvPr>
            <p:ph idx="15"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95" name="Google Shape;95;p1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3_1_2_2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/>
          <p:nvPr/>
        </p:nvSpPr>
        <p:spPr>
          <a:xfrm rot="-448633">
            <a:off x="343693" y="239587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/>
          <p:nvPr>
            <p:ph idx="2" type="pic"/>
          </p:nvPr>
        </p:nvSpPr>
        <p:spPr>
          <a:xfrm>
            <a:off x="1785250" y="1545400"/>
            <a:ext cx="2886600" cy="2715300"/>
          </a:xfrm>
          <a:prstGeom prst="decagon">
            <a:avLst>
              <a:gd fmla="val 105146" name="vf"/>
            </a:avLst>
          </a:prstGeom>
          <a:noFill/>
          <a:ln>
            <a:noFill/>
          </a:ln>
        </p:spPr>
      </p:sp>
      <p:sp>
        <p:nvSpPr>
          <p:cNvPr id="99" name="Google Shape;99;p14"/>
          <p:cNvSpPr txBox="1"/>
          <p:nvPr>
            <p:ph idx="1" type="subTitle"/>
          </p:nvPr>
        </p:nvSpPr>
        <p:spPr>
          <a:xfrm>
            <a:off x="5619475" y="1722125"/>
            <a:ext cx="27780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3" type="subTitle"/>
          </p:nvPr>
        </p:nvSpPr>
        <p:spPr>
          <a:xfrm>
            <a:off x="5619476" y="2028038"/>
            <a:ext cx="27780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1" name="Google Shape;101;p14"/>
          <p:cNvSpPr txBox="1"/>
          <p:nvPr>
            <p:ph idx="4" type="subTitle"/>
          </p:nvPr>
        </p:nvSpPr>
        <p:spPr>
          <a:xfrm>
            <a:off x="5619475" y="3248946"/>
            <a:ext cx="27780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5" type="subTitle"/>
          </p:nvPr>
        </p:nvSpPr>
        <p:spPr>
          <a:xfrm>
            <a:off x="5619476" y="3554899"/>
            <a:ext cx="27780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3" name="Google Shape;103;p14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104" name="Google Shape;104;p14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" name="Google Shape;105;p1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idx="1" type="subTitle"/>
          </p:nvPr>
        </p:nvSpPr>
        <p:spPr>
          <a:xfrm>
            <a:off x="1767336" y="2221511"/>
            <a:ext cx="2958900" cy="17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8" name="Google Shape;108;p15"/>
          <p:cNvSpPr txBox="1"/>
          <p:nvPr>
            <p:ph type="title"/>
          </p:nvPr>
        </p:nvSpPr>
        <p:spPr>
          <a:xfrm>
            <a:off x="1036036" y="1559761"/>
            <a:ext cx="2958900" cy="5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cxnSp>
        <p:nvCxnSpPr>
          <p:cNvPr id="109" name="Google Shape;109;p15"/>
          <p:cNvCxnSpPr/>
          <p:nvPr/>
        </p:nvCxnSpPr>
        <p:spPr>
          <a:xfrm>
            <a:off x="1176700" y="1399800"/>
            <a:ext cx="8520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15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5512425" y="668949"/>
            <a:ext cx="1041300" cy="1041000"/>
          </a:xfrm>
          <a:prstGeom prst="decagon">
            <a:avLst>
              <a:gd fmla="val 105146" name="vf"/>
            </a:avLst>
          </a:prstGeom>
          <a:solidFill>
            <a:srgbClr val="95FF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idx="1" type="subTitle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4" name="Google Shape;114;p16"/>
          <p:cNvSpPr txBox="1"/>
          <p:nvPr>
            <p:ph type="title"/>
          </p:nvPr>
        </p:nvSpPr>
        <p:spPr>
          <a:xfrm>
            <a:off x="4693636" y="1559761"/>
            <a:ext cx="2958900" cy="5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115" name="Google Shape;115;p16"/>
          <p:cNvSpPr/>
          <p:nvPr/>
        </p:nvSpPr>
        <p:spPr>
          <a:xfrm rot="-448633">
            <a:off x="1111368" y="260932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7" name="Google Shape;117;p16"/>
          <p:cNvCxnSpPr/>
          <p:nvPr/>
        </p:nvCxnSpPr>
        <p:spPr>
          <a:xfrm>
            <a:off x="4834300" y="1399800"/>
            <a:ext cx="8520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_2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idx="1" type="subTitle"/>
          </p:nvPr>
        </p:nvSpPr>
        <p:spPr>
          <a:xfrm>
            <a:off x="1767325" y="2267575"/>
            <a:ext cx="2958900" cy="12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0" name="Google Shape;120;p17"/>
          <p:cNvSpPr txBox="1"/>
          <p:nvPr>
            <p:ph type="title"/>
          </p:nvPr>
        </p:nvSpPr>
        <p:spPr>
          <a:xfrm>
            <a:off x="1036036" y="1559761"/>
            <a:ext cx="2958900" cy="5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cxnSp>
        <p:nvCxnSpPr>
          <p:cNvPr id="121" name="Google Shape;121;p17"/>
          <p:cNvCxnSpPr/>
          <p:nvPr/>
        </p:nvCxnSpPr>
        <p:spPr>
          <a:xfrm>
            <a:off x="1176700" y="1399800"/>
            <a:ext cx="8520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17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 rot="-448633">
            <a:off x="5914118" y="190367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51851" y="1559751"/>
            <a:ext cx="2367749" cy="1330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5" name="Google Shape;125;p17"/>
          <p:cNvSpPr/>
          <p:nvPr>
            <p:ph idx="2" type="pic"/>
          </p:nvPr>
        </p:nvSpPr>
        <p:spPr>
          <a:xfrm>
            <a:off x="5351775" y="1550550"/>
            <a:ext cx="2367900" cy="1349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8_1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type="title"/>
          </p:nvPr>
        </p:nvSpPr>
        <p:spPr>
          <a:xfrm>
            <a:off x="1106223" y="3586210"/>
            <a:ext cx="47982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2400"/>
            </a:lvl9pPr>
          </a:lstStyle>
          <a:p/>
        </p:txBody>
      </p:sp>
      <p:sp>
        <p:nvSpPr>
          <p:cNvPr id="128" name="Google Shape;128;p18"/>
          <p:cNvSpPr txBox="1"/>
          <p:nvPr>
            <p:ph idx="1" type="subTitle"/>
          </p:nvPr>
        </p:nvSpPr>
        <p:spPr>
          <a:xfrm>
            <a:off x="1106223" y="1540463"/>
            <a:ext cx="4798200" cy="19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129" name="Google Shape;129;p1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0" name="Google Shape;130;p18"/>
          <p:cNvCxnSpPr/>
          <p:nvPr/>
        </p:nvCxnSpPr>
        <p:spPr>
          <a:xfrm>
            <a:off x="1176700" y="1154988"/>
            <a:ext cx="8520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3" name="Google Shape;133;p19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" name="Google Shape;134;p19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9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19"/>
          <p:cNvSpPr/>
          <p:nvPr/>
        </p:nvSpPr>
        <p:spPr>
          <a:xfrm rot="-448633">
            <a:off x="6260693" y="24637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9" name="Google Shape;139;p20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" name="Google Shape;140;p20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808175" y="1946513"/>
            <a:ext cx="45396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3639150" y="348100"/>
            <a:ext cx="1812600" cy="17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2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7" name="Google Shape;17;p3"/>
          <p:cNvSpPr txBox="1"/>
          <p:nvPr>
            <p:ph idx="3"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3" name="Google Shape;143;p21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4" name="Google Shape;144;p21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21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8" name="Google Shape;148;p22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0" name="Google Shape;150;p22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22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5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4" name="Google Shape;154;p2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6" name="Google Shape;156;p23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3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0" name="Google Shape;160;p24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4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" name="Google Shape;162;p2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24"/>
          <p:cNvSpPr/>
          <p:nvPr/>
        </p:nvSpPr>
        <p:spPr>
          <a:xfrm rot="-448633">
            <a:off x="2159068" y="309732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" name="Google Shape;164;p2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7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7" name="Google Shape;167;p25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25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5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5"/>
          <p:cNvSpPr/>
          <p:nvPr/>
        </p:nvSpPr>
        <p:spPr>
          <a:xfrm rot="-448633">
            <a:off x="7395843" y="265302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8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4" name="Google Shape;174;p2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5" name="Google Shape;175;p26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6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_1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720025" y="1407000"/>
            <a:ext cx="5022300" cy="32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" name="Google Shape;179;p27"/>
          <p:cNvSpPr/>
          <p:nvPr/>
        </p:nvSpPr>
        <p:spPr>
          <a:xfrm>
            <a:off x="8270263" y="645063"/>
            <a:ext cx="302725" cy="301900"/>
          </a:xfrm>
          <a:custGeom>
            <a:rect b="b" l="l" r="r" t="t"/>
            <a:pathLst>
              <a:path extrusionOk="0" h="12076" w="12109">
                <a:moveTo>
                  <a:pt x="6071" y="1"/>
                </a:moveTo>
                <a:lnTo>
                  <a:pt x="5504" y="2336"/>
                </a:lnTo>
                <a:cubicBezTo>
                  <a:pt x="5137" y="3903"/>
                  <a:pt x="3903" y="5138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37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109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71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7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181" name="Google Shape;181;p27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2" name="Google Shape;182;p27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3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idx="1" type="body"/>
          </p:nvPr>
        </p:nvSpPr>
        <p:spPr>
          <a:xfrm>
            <a:off x="4748375" y="1397200"/>
            <a:ext cx="3675600" cy="32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85" name="Google Shape;185;p28"/>
          <p:cNvSpPr txBox="1"/>
          <p:nvPr>
            <p:ph idx="2" type="body"/>
          </p:nvPr>
        </p:nvSpPr>
        <p:spPr>
          <a:xfrm>
            <a:off x="720025" y="1397201"/>
            <a:ext cx="3675600" cy="32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86" name="Google Shape;186;p28"/>
          <p:cNvSpPr/>
          <p:nvPr/>
        </p:nvSpPr>
        <p:spPr>
          <a:xfrm>
            <a:off x="7273350" y="673049"/>
            <a:ext cx="274662" cy="273914"/>
          </a:xfrm>
          <a:custGeom>
            <a:rect b="b" l="l" r="r" t="t"/>
            <a:pathLst>
              <a:path extrusionOk="0" h="12076" w="12109">
                <a:moveTo>
                  <a:pt x="6071" y="1"/>
                </a:moveTo>
                <a:lnTo>
                  <a:pt x="5504" y="2336"/>
                </a:lnTo>
                <a:cubicBezTo>
                  <a:pt x="5137" y="3903"/>
                  <a:pt x="3903" y="5138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37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109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71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8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188" name="Google Shape;188;p2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9" name="Google Shape;189;p28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_2_1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hasCustomPrompt="1" type="title"/>
          </p:nvPr>
        </p:nvSpPr>
        <p:spPr>
          <a:xfrm>
            <a:off x="3442950" y="3689500"/>
            <a:ext cx="2258100" cy="717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92" name="Google Shape;192;p29"/>
          <p:cNvSpPr txBox="1"/>
          <p:nvPr>
            <p:ph hasCustomPrompt="1" idx="2" type="title"/>
          </p:nvPr>
        </p:nvSpPr>
        <p:spPr>
          <a:xfrm>
            <a:off x="827225" y="3689500"/>
            <a:ext cx="2258100" cy="7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93" name="Google Shape;193;p29"/>
          <p:cNvSpPr txBox="1"/>
          <p:nvPr>
            <p:ph idx="1" type="subTitle"/>
          </p:nvPr>
        </p:nvSpPr>
        <p:spPr>
          <a:xfrm>
            <a:off x="827227" y="2621685"/>
            <a:ext cx="22581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194" name="Google Shape;194;p29"/>
          <p:cNvSpPr txBox="1"/>
          <p:nvPr>
            <p:ph idx="3" type="subTitle"/>
          </p:nvPr>
        </p:nvSpPr>
        <p:spPr>
          <a:xfrm>
            <a:off x="827225" y="2993077"/>
            <a:ext cx="2258100" cy="72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5" name="Google Shape;195;p29"/>
          <p:cNvSpPr txBox="1"/>
          <p:nvPr>
            <p:ph idx="4" type="subTitle"/>
          </p:nvPr>
        </p:nvSpPr>
        <p:spPr>
          <a:xfrm>
            <a:off x="3442950" y="2621685"/>
            <a:ext cx="22581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196" name="Google Shape;196;p29"/>
          <p:cNvSpPr txBox="1"/>
          <p:nvPr>
            <p:ph idx="5" type="subTitle"/>
          </p:nvPr>
        </p:nvSpPr>
        <p:spPr>
          <a:xfrm>
            <a:off x="3442950" y="2993077"/>
            <a:ext cx="2258100" cy="72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7" name="Google Shape;197;p29"/>
          <p:cNvSpPr txBox="1"/>
          <p:nvPr>
            <p:ph idx="6" type="subTitle"/>
          </p:nvPr>
        </p:nvSpPr>
        <p:spPr>
          <a:xfrm>
            <a:off x="6058673" y="2621685"/>
            <a:ext cx="2258100" cy="371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idx="7" type="subTitle"/>
          </p:nvPr>
        </p:nvSpPr>
        <p:spPr>
          <a:xfrm>
            <a:off x="6058674" y="2993077"/>
            <a:ext cx="2258100" cy="72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9" name="Google Shape;199;p29"/>
          <p:cNvSpPr/>
          <p:nvPr/>
        </p:nvSpPr>
        <p:spPr>
          <a:xfrm>
            <a:off x="8296510" y="4331203"/>
            <a:ext cx="250245" cy="250245"/>
          </a:xfrm>
          <a:custGeom>
            <a:rect b="b" l="l" r="r" t="t"/>
            <a:pathLst>
              <a:path extrusionOk="0" h="12076" w="12076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9"/>
          <p:cNvSpPr txBox="1"/>
          <p:nvPr>
            <p:ph idx="8"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01" name="Google Shape;201;p29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2" name="Google Shape;202;p29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29"/>
          <p:cNvSpPr txBox="1"/>
          <p:nvPr>
            <p:ph hasCustomPrompt="1" idx="9" type="title"/>
          </p:nvPr>
        </p:nvSpPr>
        <p:spPr>
          <a:xfrm>
            <a:off x="6058674" y="3689500"/>
            <a:ext cx="2258100" cy="7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2_1_1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idx="1" type="subTitle"/>
          </p:nvPr>
        </p:nvSpPr>
        <p:spPr>
          <a:xfrm>
            <a:off x="827227" y="2007535"/>
            <a:ext cx="22581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2" type="subTitle"/>
          </p:nvPr>
        </p:nvSpPr>
        <p:spPr>
          <a:xfrm>
            <a:off x="827225" y="2378917"/>
            <a:ext cx="2258100" cy="15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07" name="Google Shape;207;p30"/>
          <p:cNvSpPr txBox="1"/>
          <p:nvPr>
            <p:ph idx="3" type="subTitle"/>
          </p:nvPr>
        </p:nvSpPr>
        <p:spPr>
          <a:xfrm>
            <a:off x="3442950" y="2007535"/>
            <a:ext cx="22581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08" name="Google Shape;208;p30"/>
          <p:cNvSpPr txBox="1"/>
          <p:nvPr>
            <p:ph idx="4" type="subTitle"/>
          </p:nvPr>
        </p:nvSpPr>
        <p:spPr>
          <a:xfrm>
            <a:off x="3442950" y="2378917"/>
            <a:ext cx="2258100" cy="15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09" name="Google Shape;209;p30"/>
          <p:cNvSpPr txBox="1"/>
          <p:nvPr>
            <p:ph idx="5" type="subTitle"/>
          </p:nvPr>
        </p:nvSpPr>
        <p:spPr>
          <a:xfrm>
            <a:off x="6058673" y="2007535"/>
            <a:ext cx="22581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10" name="Google Shape;210;p30"/>
          <p:cNvSpPr txBox="1"/>
          <p:nvPr>
            <p:ph idx="6" type="subTitle"/>
          </p:nvPr>
        </p:nvSpPr>
        <p:spPr>
          <a:xfrm>
            <a:off x="6058674" y="2378917"/>
            <a:ext cx="2258100" cy="15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11" name="Google Shape;211;p30"/>
          <p:cNvSpPr/>
          <p:nvPr/>
        </p:nvSpPr>
        <p:spPr>
          <a:xfrm>
            <a:off x="8296510" y="4331203"/>
            <a:ext cx="250245" cy="250245"/>
          </a:xfrm>
          <a:custGeom>
            <a:rect b="b" l="l" r="r" t="t"/>
            <a:pathLst>
              <a:path extrusionOk="0" h="12076" w="12076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0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cxnSp>
        <p:nvCxnSpPr>
          <p:cNvPr id="213" name="Google Shape;213;p30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4" name="Google Shape;214;p30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0"/>
          <p:cNvSpPr/>
          <p:nvPr/>
        </p:nvSpPr>
        <p:spPr>
          <a:xfrm rot="-448633">
            <a:off x="3852018" y="299207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13225" y="1670575"/>
            <a:ext cx="4253700" cy="20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hivo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22" name="Google Shape;22;p4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/>
          <p:nvPr/>
        </p:nvSpPr>
        <p:spPr>
          <a:xfrm rot="-448633">
            <a:off x="5982493" y="239587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" name="Google Shape;24;p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" name="Google Shape;25;p4"/>
          <p:cNvSpPr/>
          <p:nvPr>
            <p:ph idx="2" type="pic"/>
          </p:nvPr>
        </p:nvSpPr>
        <p:spPr>
          <a:xfrm>
            <a:off x="5138050" y="1213950"/>
            <a:ext cx="2886600" cy="2715600"/>
          </a:xfrm>
          <a:prstGeom prst="decagon">
            <a:avLst>
              <a:gd fmla="val 105146" name="vf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hasCustomPrompt="1" type="title"/>
          </p:nvPr>
        </p:nvSpPr>
        <p:spPr>
          <a:xfrm>
            <a:off x="713225" y="3754100"/>
            <a:ext cx="2430000" cy="834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8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8" name="Google Shape;218;p31"/>
          <p:cNvSpPr txBox="1"/>
          <p:nvPr>
            <p:ph hasCustomPrompt="1" idx="2" type="title"/>
          </p:nvPr>
        </p:nvSpPr>
        <p:spPr>
          <a:xfrm>
            <a:off x="713225" y="1731625"/>
            <a:ext cx="2430000" cy="834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8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31"/>
          <p:cNvSpPr txBox="1"/>
          <p:nvPr>
            <p:ph hasCustomPrompt="1" idx="3" type="title"/>
          </p:nvPr>
        </p:nvSpPr>
        <p:spPr>
          <a:xfrm>
            <a:off x="3935000" y="2742875"/>
            <a:ext cx="2430000" cy="834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8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31"/>
          <p:cNvSpPr txBox="1"/>
          <p:nvPr>
            <p:ph idx="1" type="subTitle"/>
          </p:nvPr>
        </p:nvSpPr>
        <p:spPr>
          <a:xfrm>
            <a:off x="2708950" y="4061025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1" name="Google Shape;221;p31"/>
          <p:cNvSpPr txBox="1"/>
          <p:nvPr>
            <p:ph idx="4"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22" name="Google Shape;222;p31"/>
          <p:cNvSpPr txBox="1"/>
          <p:nvPr>
            <p:ph idx="5" type="subTitle"/>
          </p:nvPr>
        </p:nvSpPr>
        <p:spPr>
          <a:xfrm>
            <a:off x="2708950" y="3754108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23" name="Google Shape;223;p31"/>
          <p:cNvSpPr txBox="1"/>
          <p:nvPr>
            <p:ph idx="6" type="subTitle"/>
          </p:nvPr>
        </p:nvSpPr>
        <p:spPr>
          <a:xfrm>
            <a:off x="5955600" y="3049788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4" name="Google Shape;224;p31"/>
          <p:cNvSpPr txBox="1"/>
          <p:nvPr>
            <p:ph idx="7" type="subTitle"/>
          </p:nvPr>
        </p:nvSpPr>
        <p:spPr>
          <a:xfrm>
            <a:off x="5955601" y="2742871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25" name="Google Shape;225;p31"/>
          <p:cNvSpPr txBox="1"/>
          <p:nvPr>
            <p:ph idx="8" type="subTitle"/>
          </p:nvPr>
        </p:nvSpPr>
        <p:spPr>
          <a:xfrm>
            <a:off x="2708950" y="2038550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6" name="Google Shape;226;p31"/>
          <p:cNvSpPr txBox="1"/>
          <p:nvPr>
            <p:ph idx="9" type="subTitle"/>
          </p:nvPr>
        </p:nvSpPr>
        <p:spPr>
          <a:xfrm>
            <a:off x="2708950" y="1731633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27" name="Google Shape;227;p31"/>
          <p:cNvSpPr txBox="1"/>
          <p:nvPr>
            <p:ph idx="13"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_1_4_2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/>
          <p:nvPr/>
        </p:nvSpPr>
        <p:spPr>
          <a:xfrm rot="-448633">
            <a:off x="6943268" y="1563000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2"/>
          <p:cNvSpPr txBox="1"/>
          <p:nvPr>
            <p:ph idx="1" type="subTitle"/>
          </p:nvPr>
        </p:nvSpPr>
        <p:spPr>
          <a:xfrm>
            <a:off x="713226" y="176389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31" name="Google Shape;231;p32"/>
          <p:cNvSpPr txBox="1"/>
          <p:nvPr>
            <p:ph idx="2" type="subTitle"/>
          </p:nvPr>
        </p:nvSpPr>
        <p:spPr>
          <a:xfrm>
            <a:off x="713225" y="20680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32" name="Google Shape;232;p32"/>
          <p:cNvSpPr txBox="1"/>
          <p:nvPr>
            <p:ph idx="3" type="subTitle"/>
          </p:nvPr>
        </p:nvSpPr>
        <p:spPr>
          <a:xfrm>
            <a:off x="713226" y="3247112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33" name="Google Shape;233;p32"/>
          <p:cNvSpPr txBox="1"/>
          <p:nvPr>
            <p:ph idx="4" type="subTitle"/>
          </p:nvPr>
        </p:nvSpPr>
        <p:spPr>
          <a:xfrm>
            <a:off x="713225" y="35530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34" name="Google Shape;234;p32"/>
          <p:cNvSpPr txBox="1"/>
          <p:nvPr>
            <p:ph idx="5" type="subTitle"/>
          </p:nvPr>
        </p:nvSpPr>
        <p:spPr>
          <a:xfrm>
            <a:off x="6255650" y="176389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35" name="Google Shape;235;p32"/>
          <p:cNvSpPr txBox="1"/>
          <p:nvPr>
            <p:ph idx="6" type="subTitle"/>
          </p:nvPr>
        </p:nvSpPr>
        <p:spPr>
          <a:xfrm>
            <a:off x="6255650" y="20680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36" name="Google Shape;236;p32"/>
          <p:cNvSpPr txBox="1"/>
          <p:nvPr>
            <p:ph idx="7" type="subTitle"/>
          </p:nvPr>
        </p:nvSpPr>
        <p:spPr>
          <a:xfrm>
            <a:off x="6255650" y="324894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37" name="Google Shape;237;p32"/>
          <p:cNvSpPr txBox="1"/>
          <p:nvPr>
            <p:ph idx="8" type="subTitle"/>
          </p:nvPr>
        </p:nvSpPr>
        <p:spPr>
          <a:xfrm>
            <a:off x="6255650" y="35530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38" name="Google Shape;238;p32"/>
          <p:cNvSpPr/>
          <p:nvPr/>
        </p:nvSpPr>
        <p:spPr>
          <a:xfrm>
            <a:off x="8307865" y="4318573"/>
            <a:ext cx="227528" cy="226908"/>
          </a:xfrm>
          <a:custGeom>
            <a:rect b="b" l="l" r="r" t="t"/>
            <a:pathLst>
              <a:path extrusionOk="0" h="12076" w="12109">
                <a:moveTo>
                  <a:pt x="6071" y="0"/>
                </a:moveTo>
                <a:lnTo>
                  <a:pt x="5504" y="2302"/>
                </a:lnTo>
                <a:cubicBezTo>
                  <a:pt x="5137" y="3870"/>
                  <a:pt x="3903" y="5104"/>
                  <a:pt x="2335" y="5471"/>
                </a:cubicBezTo>
                <a:lnTo>
                  <a:pt x="0" y="6005"/>
                </a:lnTo>
                <a:lnTo>
                  <a:pt x="2335" y="6572"/>
                </a:lnTo>
                <a:cubicBezTo>
                  <a:pt x="3903" y="6939"/>
                  <a:pt x="5137" y="8173"/>
                  <a:pt x="5504" y="9741"/>
                </a:cubicBezTo>
                <a:lnTo>
                  <a:pt x="6038" y="12076"/>
                </a:lnTo>
                <a:lnTo>
                  <a:pt x="6605" y="9741"/>
                </a:lnTo>
                <a:cubicBezTo>
                  <a:pt x="6972" y="8173"/>
                  <a:pt x="8206" y="6939"/>
                  <a:pt x="9774" y="6572"/>
                </a:cubicBezTo>
                <a:lnTo>
                  <a:pt x="12109" y="6038"/>
                </a:lnTo>
                <a:lnTo>
                  <a:pt x="9774" y="5471"/>
                </a:lnTo>
                <a:cubicBezTo>
                  <a:pt x="8206" y="5104"/>
                  <a:pt x="6972" y="3870"/>
                  <a:pt x="6605" y="2302"/>
                </a:cubicBezTo>
                <a:lnTo>
                  <a:pt x="6071" y="0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2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cxnSp>
        <p:nvCxnSpPr>
          <p:cNvPr id="240" name="Google Shape;240;p32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32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_1_4_2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/>
          <p:nvPr>
            <p:ph idx="1" type="subTitle"/>
          </p:nvPr>
        </p:nvSpPr>
        <p:spPr>
          <a:xfrm>
            <a:off x="2349576" y="191629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44" name="Google Shape;244;p33"/>
          <p:cNvSpPr txBox="1"/>
          <p:nvPr>
            <p:ph idx="2" type="subTitle"/>
          </p:nvPr>
        </p:nvSpPr>
        <p:spPr>
          <a:xfrm>
            <a:off x="2349575" y="22204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45" name="Google Shape;245;p33"/>
          <p:cNvSpPr txBox="1"/>
          <p:nvPr>
            <p:ph idx="3" type="subTitle"/>
          </p:nvPr>
        </p:nvSpPr>
        <p:spPr>
          <a:xfrm>
            <a:off x="2349576" y="3399512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46" name="Google Shape;246;p33"/>
          <p:cNvSpPr txBox="1"/>
          <p:nvPr>
            <p:ph idx="4" type="subTitle"/>
          </p:nvPr>
        </p:nvSpPr>
        <p:spPr>
          <a:xfrm>
            <a:off x="2349575" y="37054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47" name="Google Shape;247;p33"/>
          <p:cNvSpPr txBox="1"/>
          <p:nvPr>
            <p:ph idx="5" type="subTitle"/>
          </p:nvPr>
        </p:nvSpPr>
        <p:spPr>
          <a:xfrm>
            <a:off x="6255650" y="191629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48" name="Google Shape;248;p33"/>
          <p:cNvSpPr txBox="1"/>
          <p:nvPr>
            <p:ph idx="6" type="subTitle"/>
          </p:nvPr>
        </p:nvSpPr>
        <p:spPr>
          <a:xfrm>
            <a:off x="6255650" y="22204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49" name="Google Shape;249;p33"/>
          <p:cNvSpPr txBox="1"/>
          <p:nvPr>
            <p:ph idx="7" type="subTitle"/>
          </p:nvPr>
        </p:nvSpPr>
        <p:spPr>
          <a:xfrm>
            <a:off x="6255650" y="340134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50" name="Google Shape;250;p33"/>
          <p:cNvSpPr txBox="1"/>
          <p:nvPr>
            <p:ph idx="8" type="subTitle"/>
          </p:nvPr>
        </p:nvSpPr>
        <p:spPr>
          <a:xfrm>
            <a:off x="6255650" y="37054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1" name="Google Shape;251;p33"/>
          <p:cNvSpPr/>
          <p:nvPr/>
        </p:nvSpPr>
        <p:spPr>
          <a:xfrm>
            <a:off x="8307865" y="4318573"/>
            <a:ext cx="227528" cy="226908"/>
          </a:xfrm>
          <a:custGeom>
            <a:rect b="b" l="l" r="r" t="t"/>
            <a:pathLst>
              <a:path extrusionOk="0" h="12076" w="12109">
                <a:moveTo>
                  <a:pt x="6071" y="0"/>
                </a:moveTo>
                <a:lnTo>
                  <a:pt x="5504" y="2302"/>
                </a:lnTo>
                <a:cubicBezTo>
                  <a:pt x="5137" y="3870"/>
                  <a:pt x="3903" y="5104"/>
                  <a:pt x="2335" y="5471"/>
                </a:cubicBezTo>
                <a:lnTo>
                  <a:pt x="0" y="6005"/>
                </a:lnTo>
                <a:lnTo>
                  <a:pt x="2335" y="6572"/>
                </a:lnTo>
                <a:cubicBezTo>
                  <a:pt x="3903" y="6939"/>
                  <a:pt x="5137" y="8173"/>
                  <a:pt x="5504" y="9741"/>
                </a:cubicBezTo>
                <a:lnTo>
                  <a:pt x="6038" y="12076"/>
                </a:lnTo>
                <a:lnTo>
                  <a:pt x="6605" y="9741"/>
                </a:lnTo>
                <a:cubicBezTo>
                  <a:pt x="6972" y="8173"/>
                  <a:pt x="8206" y="6939"/>
                  <a:pt x="9774" y="6572"/>
                </a:cubicBezTo>
                <a:lnTo>
                  <a:pt x="12109" y="6038"/>
                </a:lnTo>
                <a:lnTo>
                  <a:pt x="9774" y="5471"/>
                </a:lnTo>
                <a:cubicBezTo>
                  <a:pt x="8206" y="5104"/>
                  <a:pt x="6972" y="3870"/>
                  <a:pt x="6605" y="2302"/>
                </a:cubicBezTo>
                <a:lnTo>
                  <a:pt x="6071" y="0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3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cxnSp>
        <p:nvCxnSpPr>
          <p:cNvPr id="253" name="Google Shape;253;p33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4" name="Google Shape;254;p3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">
  <p:cSld name="CUSTOM_3_1_4_2_1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 txBox="1"/>
          <p:nvPr>
            <p:ph idx="1" type="subTitle"/>
          </p:nvPr>
        </p:nvSpPr>
        <p:spPr>
          <a:xfrm>
            <a:off x="2000651" y="191629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57" name="Google Shape;257;p34"/>
          <p:cNvSpPr txBox="1"/>
          <p:nvPr>
            <p:ph idx="2" type="subTitle"/>
          </p:nvPr>
        </p:nvSpPr>
        <p:spPr>
          <a:xfrm>
            <a:off x="2000650" y="22204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8" name="Google Shape;258;p34"/>
          <p:cNvSpPr txBox="1"/>
          <p:nvPr>
            <p:ph idx="3" type="subTitle"/>
          </p:nvPr>
        </p:nvSpPr>
        <p:spPr>
          <a:xfrm>
            <a:off x="3484439" y="3401362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59" name="Google Shape;259;p34"/>
          <p:cNvSpPr txBox="1"/>
          <p:nvPr>
            <p:ph idx="4" type="subTitle"/>
          </p:nvPr>
        </p:nvSpPr>
        <p:spPr>
          <a:xfrm>
            <a:off x="3484438" y="37073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60" name="Google Shape;260;p34"/>
          <p:cNvSpPr txBox="1"/>
          <p:nvPr>
            <p:ph idx="5" type="subTitle"/>
          </p:nvPr>
        </p:nvSpPr>
        <p:spPr>
          <a:xfrm>
            <a:off x="4970150" y="191629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61" name="Google Shape;261;p34"/>
          <p:cNvSpPr txBox="1"/>
          <p:nvPr>
            <p:ph idx="6" type="subTitle"/>
          </p:nvPr>
        </p:nvSpPr>
        <p:spPr>
          <a:xfrm>
            <a:off x="4970150" y="22204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62" name="Google Shape;262;p34"/>
          <p:cNvSpPr txBox="1"/>
          <p:nvPr>
            <p:ph idx="7" type="subTitle"/>
          </p:nvPr>
        </p:nvSpPr>
        <p:spPr>
          <a:xfrm>
            <a:off x="6255650" y="3401346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63" name="Google Shape;263;p34"/>
          <p:cNvSpPr txBox="1"/>
          <p:nvPr>
            <p:ph idx="8" type="subTitle"/>
          </p:nvPr>
        </p:nvSpPr>
        <p:spPr>
          <a:xfrm>
            <a:off x="6255650" y="370546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64" name="Google Shape;264;p34"/>
          <p:cNvSpPr/>
          <p:nvPr/>
        </p:nvSpPr>
        <p:spPr>
          <a:xfrm>
            <a:off x="8307865" y="4318573"/>
            <a:ext cx="227528" cy="226908"/>
          </a:xfrm>
          <a:custGeom>
            <a:rect b="b" l="l" r="r" t="t"/>
            <a:pathLst>
              <a:path extrusionOk="0" h="12076" w="12109">
                <a:moveTo>
                  <a:pt x="6071" y="0"/>
                </a:moveTo>
                <a:lnTo>
                  <a:pt x="5504" y="2302"/>
                </a:lnTo>
                <a:cubicBezTo>
                  <a:pt x="5137" y="3870"/>
                  <a:pt x="3903" y="5104"/>
                  <a:pt x="2335" y="5471"/>
                </a:cubicBezTo>
                <a:lnTo>
                  <a:pt x="0" y="6005"/>
                </a:lnTo>
                <a:lnTo>
                  <a:pt x="2335" y="6572"/>
                </a:lnTo>
                <a:cubicBezTo>
                  <a:pt x="3903" y="6939"/>
                  <a:pt x="5137" y="8173"/>
                  <a:pt x="5504" y="9741"/>
                </a:cubicBezTo>
                <a:lnTo>
                  <a:pt x="6038" y="12076"/>
                </a:lnTo>
                <a:lnTo>
                  <a:pt x="6605" y="9741"/>
                </a:lnTo>
                <a:cubicBezTo>
                  <a:pt x="6972" y="8173"/>
                  <a:pt x="8206" y="6939"/>
                  <a:pt x="9774" y="6572"/>
                </a:cubicBezTo>
                <a:lnTo>
                  <a:pt x="12109" y="6038"/>
                </a:lnTo>
                <a:lnTo>
                  <a:pt x="9774" y="5471"/>
                </a:lnTo>
                <a:cubicBezTo>
                  <a:pt x="8206" y="5104"/>
                  <a:pt x="6972" y="3870"/>
                  <a:pt x="6605" y="2302"/>
                </a:cubicBezTo>
                <a:lnTo>
                  <a:pt x="6071" y="0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4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66" name="Google Shape;266;p34"/>
          <p:cNvSpPr txBox="1"/>
          <p:nvPr>
            <p:ph idx="9" type="subTitle"/>
          </p:nvPr>
        </p:nvSpPr>
        <p:spPr>
          <a:xfrm>
            <a:off x="713226" y="3401362"/>
            <a:ext cx="21732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67" name="Google Shape;267;p34"/>
          <p:cNvSpPr txBox="1"/>
          <p:nvPr>
            <p:ph idx="13" type="subTitle"/>
          </p:nvPr>
        </p:nvSpPr>
        <p:spPr>
          <a:xfrm>
            <a:off x="713225" y="3707312"/>
            <a:ext cx="2173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cxnSp>
        <p:nvCxnSpPr>
          <p:cNvPr id="268" name="Google Shape;268;p3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" name="Google Shape;269;p34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4"/>
          <p:cNvSpPr/>
          <p:nvPr/>
        </p:nvSpPr>
        <p:spPr>
          <a:xfrm rot="-448633">
            <a:off x="3852018" y="299207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_1_1_1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5"/>
          <p:cNvSpPr/>
          <p:nvPr/>
        </p:nvSpPr>
        <p:spPr>
          <a:xfrm rot="-448633">
            <a:off x="417593" y="2975950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5"/>
          <p:cNvSpPr txBox="1"/>
          <p:nvPr>
            <p:ph idx="1" type="subTitle"/>
          </p:nvPr>
        </p:nvSpPr>
        <p:spPr>
          <a:xfrm>
            <a:off x="5668750" y="2609261"/>
            <a:ext cx="2641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74" name="Google Shape;274;p35"/>
          <p:cNvSpPr txBox="1"/>
          <p:nvPr>
            <p:ph idx="2" type="subTitle"/>
          </p:nvPr>
        </p:nvSpPr>
        <p:spPr>
          <a:xfrm>
            <a:off x="5668750" y="2924498"/>
            <a:ext cx="264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75" name="Google Shape;275;p35"/>
          <p:cNvSpPr txBox="1"/>
          <p:nvPr>
            <p:ph idx="3" type="subTitle"/>
          </p:nvPr>
        </p:nvSpPr>
        <p:spPr>
          <a:xfrm>
            <a:off x="5668750" y="1485449"/>
            <a:ext cx="2641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76" name="Google Shape;276;p35"/>
          <p:cNvSpPr txBox="1"/>
          <p:nvPr>
            <p:ph idx="4" type="subTitle"/>
          </p:nvPr>
        </p:nvSpPr>
        <p:spPr>
          <a:xfrm>
            <a:off x="5668750" y="1800676"/>
            <a:ext cx="264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77" name="Google Shape;277;p35"/>
          <p:cNvSpPr txBox="1"/>
          <p:nvPr>
            <p:ph idx="5" type="subTitle"/>
          </p:nvPr>
        </p:nvSpPr>
        <p:spPr>
          <a:xfrm>
            <a:off x="5668750" y="3733073"/>
            <a:ext cx="2641500" cy="371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78" name="Google Shape;278;p35"/>
          <p:cNvSpPr txBox="1"/>
          <p:nvPr>
            <p:ph idx="6" type="subTitle"/>
          </p:nvPr>
        </p:nvSpPr>
        <p:spPr>
          <a:xfrm>
            <a:off x="5668750" y="4048300"/>
            <a:ext cx="264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79" name="Google Shape;279;p35"/>
          <p:cNvSpPr txBox="1"/>
          <p:nvPr>
            <p:ph idx="7" type="subTitle"/>
          </p:nvPr>
        </p:nvSpPr>
        <p:spPr>
          <a:xfrm>
            <a:off x="1739500" y="1485449"/>
            <a:ext cx="2641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80" name="Google Shape;280;p35"/>
          <p:cNvSpPr txBox="1"/>
          <p:nvPr>
            <p:ph idx="8" type="subTitle"/>
          </p:nvPr>
        </p:nvSpPr>
        <p:spPr>
          <a:xfrm>
            <a:off x="1739500" y="1800676"/>
            <a:ext cx="264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81" name="Google Shape;281;p35"/>
          <p:cNvSpPr txBox="1"/>
          <p:nvPr>
            <p:ph idx="9" type="subTitle"/>
          </p:nvPr>
        </p:nvSpPr>
        <p:spPr>
          <a:xfrm>
            <a:off x="1739500" y="2609261"/>
            <a:ext cx="2641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82" name="Google Shape;282;p35"/>
          <p:cNvSpPr txBox="1"/>
          <p:nvPr>
            <p:ph idx="13" type="subTitle"/>
          </p:nvPr>
        </p:nvSpPr>
        <p:spPr>
          <a:xfrm>
            <a:off x="1739500" y="2924498"/>
            <a:ext cx="264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83" name="Google Shape;283;p35"/>
          <p:cNvSpPr txBox="1"/>
          <p:nvPr>
            <p:ph idx="14" type="subTitle"/>
          </p:nvPr>
        </p:nvSpPr>
        <p:spPr>
          <a:xfrm>
            <a:off x="1739500" y="3733073"/>
            <a:ext cx="2641500" cy="3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84" name="Google Shape;284;p35"/>
          <p:cNvSpPr txBox="1"/>
          <p:nvPr>
            <p:ph idx="15" type="subTitle"/>
          </p:nvPr>
        </p:nvSpPr>
        <p:spPr>
          <a:xfrm>
            <a:off x="1739500" y="4048300"/>
            <a:ext cx="264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85" name="Google Shape;285;p35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286" name="Google Shape;286;p35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7" name="Google Shape;287;p35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_3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/>
          <p:nvPr>
            <p:ph type="title"/>
          </p:nvPr>
        </p:nvSpPr>
        <p:spPr>
          <a:xfrm>
            <a:off x="722375" y="572425"/>
            <a:ext cx="3849600" cy="109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0" name="Google Shape;290;p36"/>
          <p:cNvSpPr txBox="1"/>
          <p:nvPr>
            <p:ph idx="1" type="subTitle"/>
          </p:nvPr>
        </p:nvSpPr>
        <p:spPr>
          <a:xfrm>
            <a:off x="2004400" y="1844672"/>
            <a:ext cx="3849600" cy="10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1" name="Google Shape;291;p36"/>
          <p:cNvSpPr txBox="1"/>
          <p:nvPr/>
        </p:nvSpPr>
        <p:spPr>
          <a:xfrm>
            <a:off x="2004400" y="3579175"/>
            <a:ext cx="38496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2" name="Google Shape;292;p36"/>
          <p:cNvSpPr txBox="1"/>
          <p:nvPr>
            <p:ph idx="2"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93" name="Google Shape;293;p36"/>
          <p:cNvSpPr/>
          <p:nvPr/>
        </p:nvSpPr>
        <p:spPr>
          <a:xfrm rot="-448633">
            <a:off x="5743043" y="324987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4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"/>
          <p:cNvSpPr/>
          <p:nvPr/>
        </p:nvSpPr>
        <p:spPr>
          <a:xfrm>
            <a:off x="597253" y="562378"/>
            <a:ext cx="250245" cy="250245"/>
          </a:xfrm>
          <a:custGeom>
            <a:rect b="b" l="l" r="r" t="t"/>
            <a:pathLst>
              <a:path extrusionOk="0" h="12076" w="12076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7"/>
          <p:cNvSpPr/>
          <p:nvPr/>
        </p:nvSpPr>
        <p:spPr>
          <a:xfrm>
            <a:off x="8296503" y="4330878"/>
            <a:ext cx="250245" cy="250245"/>
          </a:xfrm>
          <a:custGeom>
            <a:rect b="b" l="l" r="r" t="t"/>
            <a:pathLst>
              <a:path extrusionOk="0" h="12076" w="12076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7"/>
          <p:cNvSpPr/>
          <p:nvPr/>
        </p:nvSpPr>
        <p:spPr>
          <a:xfrm rot="-448633">
            <a:off x="494218" y="-154200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5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8"/>
          <p:cNvSpPr/>
          <p:nvPr/>
        </p:nvSpPr>
        <p:spPr>
          <a:xfrm>
            <a:off x="597253" y="562378"/>
            <a:ext cx="250245" cy="250245"/>
          </a:xfrm>
          <a:custGeom>
            <a:rect b="b" l="l" r="r" t="t"/>
            <a:pathLst>
              <a:path extrusionOk="0" h="12076" w="12076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8"/>
          <p:cNvSpPr/>
          <p:nvPr/>
        </p:nvSpPr>
        <p:spPr>
          <a:xfrm>
            <a:off x="8296503" y="4330878"/>
            <a:ext cx="250245" cy="250245"/>
          </a:xfrm>
          <a:custGeom>
            <a:rect b="b" l="l" r="r" t="t"/>
            <a:pathLst>
              <a:path extrusionOk="0" h="12076" w="12076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8"/>
          <p:cNvSpPr/>
          <p:nvPr/>
        </p:nvSpPr>
        <p:spPr>
          <a:xfrm rot="-448633">
            <a:off x="417593" y="2975950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8"/>
          <p:cNvSpPr txBox="1"/>
          <p:nvPr>
            <p:ph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1370038" y="2191300"/>
            <a:ext cx="2776800" cy="23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5638288" y="2191305"/>
            <a:ext cx="2776800" cy="23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728913" y="1540466"/>
            <a:ext cx="2776800" cy="592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3" type="title"/>
          </p:nvPr>
        </p:nvSpPr>
        <p:spPr>
          <a:xfrm>
            <a:off x="4997163" y="1540466"/>
            <a:ext cx="2776800" cy="592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1" name="Google Shape;31;p5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17322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" name="Google Shape;34;p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6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6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448633">
            <a:off x="765143" y="2511850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/>
          <p:nvPr>
            <p:ph idx="2" type="pic"/>
          </p:nvPr>
        </p:nvSpPr>
        <p:spPr>
          <a:xfrm>
            <a:off x="994625" y="988750"/>
            <a:ext cx="2886600" cy="2715300"/>
          </a:xfrm>
          <a:prstGeom prst="decagon">
            <a:avLst>
              <a:gd fmla="val 105146" name="vf"/>
            </a:avLst>
          </a:prstGeom>
          <a:noFill/>
          <a:ln>
            <a:noFill/>
          </a:ln>
        </p:spPr>
      </p:sp>
      <p:sp>
        <p:nvSpPr>
          <p:cNvPr id="40" name="Google Shape;40;p7"/>
          <p:cNvSpPr txBox="1"/>
          <p:nvPr>
            <p:ph idx="1" type="subTitle"/>
          </p:nvPr>
        </p:nvSpPr>
        <p:spPr>
          <a:xfrm>
            <a:off x="5320875" y="2727563"/>
            <a:ext cx="3130500" cy="12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41" name="Google Shape;41;p7"/>
          <p:cNvSpPr txBox="1"/>
          <p:nvPr>
            <p:ph type="title"/>
          </p:nvPr>
        </p:nvSpPr>
        <p:spPr>
          <a:xfrm>
            <a:off x="4228750" y="775375"/>
            <a:ext cx="3642600" cy="18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cxnSp>
        <p:nvCxnSpPr>
          <p:cNvPr id="42" name="Google Shape;42;p7"/>
          <p:cNvCxnSpPr/>
          <p:nvPr/>
        </p:nvCxnSpPr>
        <p:spPr>
          <a:xfrm>
            <a:off x="4351575" y="2926863"/>
            <a:ext cx="8520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" name="Google Shape;43;p7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1957650" y="1478450"/>
            <a:ext cx="5228700" cy="27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6" name="Google Shape;46;p8"/>
          <p:cNvSpPr/>
          <p:nvPr/>
        </p:nvSpPr>
        <p:spPr>
          <a:xfrm>
            <a:off x="747438" y="573599"/>
            <a:ext cx="1041300" cy="1041000"/>
          </a:xfrm>
          <a:prstGeom prst="decagon">
            <a:avLst>
              <a:gd fmla="val 105146" name="vf"/>
            </a:avLst>
          </a:prstGeom>
          <a:solidFill>
            <a:srgbClr val="95FF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" name="Google Shape;47;p8"/>
          <p:cNvGrpSpPr/>
          <p:nvPr/>
        </p:nvGrpSpPr>
        <p:grpSpPr>
          <a:xfrm>
            <a:off x="1013050" y="869375"/>
            <a:ext cx="510088" cy="449425"/>
            <a:chOff x="3155513" y="3003000"/>
            <a:chExt cx="510088" cy="449425"/>
          </a:xfrm>
        </p:grpSpPr>
        <p:sp>
          <p:nvSpPr>
            <p:cNvPr id="48" name="Google Shape;48;p8"/>
            <p:cNvSpPr/>
            <p:nvPr/>
          </p:nvSpPr>
          <p:spPr>
            <a:xfrm>
              <a:off x="3178275" y="3033775"/>
              <a:ext cx="487325" cy="418650"/>
            </a:xfrm>
            <a:custGeom>
              <a:rect b="b" l="l" r="r" t="t"/>
              <a:pathLst>
                <a:path extrusionOk="0" h="16746" w="19493">
                  <a:moveTo>
                    <a:pt x="785" y="1"/>
                  </a:moveTo>
                  <a:cubicBezTo>
                    <a:pt x="348" y="1"/>
                    <a:pt x="0" y="348"/>
                    <a:pt x="0" y="777"/>
                  </a:cubicBezTo>
                  <a:lnTo>
                    <a:pt x="0" y="3560"/>
                  </a:lnTo>
                  <a:lnTo>
                    <a:pt x="0" y="16388"/>
                  </a:lnTo>
                  <a:cubicBezTo>
                    <a:pt x="0" y="16585"/>
                    <a:pt x="161" y="16745"/>
                    <a:pt x="357" y="16745"/>
                  </a:cubicBezTo>
                  <a:lnTo>
                    <a:pt x="19136" y="16745"/>
                  </a:lnTo>
                  <a:cubicBezTo>
                    <a:pt x="19332" y="16745"/>
                    <a:pt x="19493" y="16585"/>
                    <a:pt x="19493" y="16388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" name="Google Shape;49;p8"/>
            <p:cNvGrpSpPr/>
            <p:nvPr/>
          </p:nvGrpSpPr>
          <p:grpSpPr>
            <a:xfrm>
              <a:off x="3155513" y="3003000"/>
              <a:ext cx="476400" cy="411075"/>
              <a:chOff x="2341925" y="2855575"/>
              <a:chExt cx="476400" cy="411075"/>
            </a:xfrm>
          </p:grpSpPr>
          <p:sp>
            <p:nvSpPr>
              <p:cNvPr id="50" name="Google Shape;50;p8"/>
              <p:cNvSpPr/>
              <p:nvPr/>
            </p:nvSpPr>
            <p:spPr>
              <a:xfrm>
                <a:off x="2341925" y="2855575"/>
                <a:ext cx="476400" cy="411075"/>
              </a:xfrm>
              <a:custGeom>
                <a:rect b="b" l="l" r="r" t="t"/>
                <a:pathLst>
                  <a:path extrusionOk="0" h="16443" w="19056">
                    <a:moveTo>
                      <a:pt x="1017" y="1"/>
                    </a:moveTo>
                    <a:cubicBezTo>
                      <a:pt x="455" y="1"/>
                      <a:pt x="0" y="456"/>
                      <a:pt x="0" y="1018"/>
                    </a:cubicBezTo>
                    <a:lnTo>
                      <a:pt x="0" y="15827"/>
                    </a:lnTo>
                    <a:cubicBezTo>
                      <a:pt x="0" y="16166"/>
                      <a:pt x="277" y="16442"/>
                      <a:pt x="616" y="16442"/>
                    </a:cubicBezTo>
                    <a:lnTo>
                      <a:pt x="18431" y="16442"/>
                    </a:lnTo>
                    <a:cubicBezTo>
                      <a:pt x="18779" y="16442"/>
                      <a:pt x="19047" y="16166"/>
                      <a:pt x="19047" y="15827"/>
                    </a:cubicBezTo>
                    <a:lnTo>
                      <a:pt x="19047" y="1018"/>
                    </a:lnTo>
                    <a:cubicBezTo>
                      <a:pt x="19056" y="456"/>
                      <a:pt x="18592" y="1"/>
                      <a:pt x="18030" y="1"/>
                    </a:cubicBezTo>
                    <a:lnTo>
                      <a:pt x="5469" y="1"/>
                    </a:lnTo>
                    <a:cubicBezTo>
                      <a:pt x="5317" y="1"/>
                      <a:pt x="5192" y="126"/>
                      <a:pt x="5192" y="277"/>
                    </a:cubicBezTo>
                    <a:cubicBezTo>
                      <a:pt x="5192" y="429"/>
                      <a:pt x="5317" y="554"/>
                      <a:pt x="5469" y="554"/>
                    </a:cubicBezTo>
                    <a:lnTo>
                      <a:pt x="18030" y="554"/>
                    </a:lnTo>
                    <a:cubicBezTo>
                      <a:pt x="18288" y="554"/>
                      <a:pt x="18494" y="759"/>
                      <a:pt x="18494" y="1018"/>
                    </a:cubicBezTo>
                    <a:lnTo>
                      <a:pt x="18494" y="2775"/>
                    </a:lnTo>
                    <a:cubicBezTo>
                      <a:pt x="18352" y="2772"/>
                      <a:pt x="18212" y="2771"/>
                      <a:pt x="18073" y="2771"/>
                    </a:cubicBezTo>
                    <a:cubicBezTo>
                      <a:pt x="17736" y="2771"/>
                      <a:pt x="17406" y="2778"/>
                      <a:pt x="17084" y="2784"/>
                    </a:cubicBezTo>
                    <a:cubicBezTo>
                      <a:pt x="16932" y="2784"/>
                      <a:pt x="16807" y="2918"/>
                      <a:pt x="16816" y="3069"/>
                    </a:cubicBezTo>
                    <a:cubicBezTo>
                      <a:pt x="16816" y="3216"/>
                      <a:pt x="16941" y="3338"/>
                      <a:pt x="17087" y="3338"/>
                    </a:cubicBezTo>
                    <a:cubicBezTo>
                      <a:pt x="17092" y="3338"/>
                      <a:pt x="17097" y="3337"/>
                      <a:pt x="17102" y="3337"/>
                    </a:cubicBezTo>
                    <a:cubicBezTo>
                      <a:pt x="17325" y="3333"/>
                      <a:pt x="17555" y="3330"/>
                      <a:pt x="17788" y="3330"/>
                    </a:cubicBezTo>
                    <a:cubicBezTo>
                      <a:pt x="18021" y="3330"/>
                      <a:pt x="18257" y="3333"/>
                      <a:pt x="18494" y="3337"/>
                    </a:cubicBezTo>
                    <a:lnTo>
                      <a:pt x="18494" y="15827"/>
                    </a:lnTo>
                    <a:cubicBezTo>
                      <a:pt x="18494" y="15862"/>
                      <a:pt x="18467" y="15880"/>
                      <a:pt x="18431" y="15880"/>
                    </a:cubicBezTo>
                    <a:lnTo>
                      <a:pt x="616" y="15880"/>
                    </a:lnTo>
                    <a:cubicBezTo>
                      <a:pt x="589" y="15880"/>
                      <a:pt x="562" y="15862"/>
                      <a:pt x="562" y="15827"/>
                    </a:cubicBezTo>
                    <a:lnTo>
                      <a:pt x="562" y="3337"/>
                    </a:lnTo>
                    <a:cubicBezTo>
                      <a:pt x="3100" y="3333"/>
                      <a:pt x="5658" y="3330"/>
                      <a:pt x="8217" y="3330"/>
                    </a:cubicBezTo>
                    <a:cubicBezTo>
                      <a:pt x="10775" y="3330"/>
                      <a:pt x="13333" y="3333"/>
                      <a:pt x="15871" y="3337"/>
                    </a:cubicBezTo>
                    <a:cubicBezTo>
                      <a:pt x="16022" y="3337"/>
                      <a:pt x="16147" y="3221"/>
                      <a:pt x="16147" y="3061"/>
                    </a:cubicBezTo>
                    <a:cubicBezTo>
                      <a:pt x="16147" y="2909"/>
                      <a:pt x="16022" y="2784"/>
                      <a:pt x="15871" y="2784"/>
                    </a:cubicBezTo>
                    <a:cubicBezTo>
                      <a:pt x="13333" y="2775"/>
                      <a:pt x="10777" y="2771"/>
                      <a:pt x="8220" y="2771"/>
                    </a:cubicBezTo>
                    <a:cubicBezTo>
                      <a:pt x="5663" y="2771"/>
                      <a:pt x="3105" y="2775"/>
                      <a:pt x="562" y="2784"/>
                    </a:cubicBezTo>
                    <a:lnTo>
                      <a:pt x="562" y="1018"/>
                    </a:lnTo>
                    <a:cubicBezTo>
                      <a:pt x="562" y="759"/>
                      <a:pt x="767" y="554"/>
                      <a:pt x="1017" y="554"/>
                    </a:cubicBezTo>
                    <a:lnTo>
                      <a:pt x="4336" y="554"/>
                    </a:lnTo>
                    <a:cubicBezTo>
                      <a:pt x="4488" y="554"/>
                      <a:pt x="4612" y="429"/>
                      <a:pt x="4612" y="277"/>
                    </a:cubicBezTo>
                    <a:cubicBezTo>
                      <a:pt x="4612" y="126"/>
                      <a:pt x="4488" y="1"/>
                      <a:pt x="43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8"/>
              <p:cNvSpPr/>
              <p:nvPr/>
            </p:nvSpPr>
            <p:spPr>
              <a:xfrm>
                <a:off x="2403925" y="2891700"/>
                <a:ext cx="262975" cy="13850"/>
              </a:xfrm>
              <a:custGeom>
                <a:rect b="b" l="l" r="r" t="t"/>
                <a:pathLst>
                  <a:path extrusionOk="0" h="554" w="10519">
                    <a:moveTo>
                      <a:pt x="286" y="1"/>
                    </a:moveTo>
                    <a:cubicBezTo>
                      <a:pt x="125" y="1"/>
                      <a:pt x="0" y="117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10233" y="554"/>
                    </a:lnTo>
                    <a:cubicBezTo>
                      <a:pt x="10393" y="554"/>
                      <a:pt x="10518" y="429"/>
                      <a:pt x="10518" y="277"/>
                    </a:cubicBezTo>
                    <a:cubicBezTo>
                      <a:pt x="10518" y="117"/>
                      <a:pt x="10393" y="1"/>
                      <a:pt x="1023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8"/>
              <p:cNvSpPr/>
              <p:nvPr/>
            </p:nvSpPr>
            <p:spPr>
              <a:xfrm>
                <a:off x="2686500" y="2889700"/>
                <a:ext cx="14075" cy="15200"/>
              </a:xfrm>
              <a:custGeom>
                <a:rect b="b" l="l" r="r" t="t"/>
                <a:pathLst>
                  <a:path extrusionOk="0" h="608" w="563">
                    <a:moveTo>
                      <a:pt x="286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86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8"/>
              <p:cNvSpPr/>
              <p:nvPr/>
            </p:nvSpPr>
            <p:spPr>
              <a:xfrm>
                <a:off x="2714375" y="2889700"/>
                <a:ext cx="14075" cy="15200"/>
              </a:xfrm>
              <a:custGeom>
                <a:rect b="b" l="l" r="r" t="t"/>
                <a:pathLst>
                  <a:path extrusionOk="0" h="608" w="563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8"/>
              <p:cNvSpPr/>
              <p:nvPr/>
            </p:nvSpPr>
            <p:spPr>
              <a:xfrm>
                <a:off x="2742250" y="2889700"/>
                <a:ext cx="14075" cy="15200"/>
              </a:xfrm>
              <a:custGeom>
                <a:rect b="b" l="l" r="r" t="t"/>
                <a:pathLst>
                  <a:path extrusionOk="0" h="608" w="563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8"/>
              <p:cNvSpPr/>
              <p:nvPr/>
            </p:nvSpPr>
            <p:spPr>
              <a:xfrm>
                <a:off x="2446300" y="3154650"/>
                <a:ext cx="14075" cy="15200"/>
              </a:xfrm>
              <a:custGeom>
                <a:rect b="b" l="l" r="r" t="t"/>
                <a:pathLst>
                  <a:path extrusionOk="0" h="608" w="563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8"/>
              <p:cNvSpPr/>
              <p:nvPr/>
            </p:nvSpPr>
            <p:spPr>
              <a:xfrm>
                <a:off x="2474175" y="3154650"/>
                <a:ext cx="14075" cy="15200"/>
              </a:xfrm>
              <a:custGeom>
                <a:rect b="b" l="l" r="r" t="t"/>
                <a:pathLst>
                  <a:path extrusionOk="0" h="608" w="563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8"/>
              <p:cNvSpPr/>
              <p:nvPr/>
            </p:nvSpPr>
            <p:spPr>
              <a:xfrm>
                <a:off x="2515425" y="3013925"/>
                <a:ext cx="137425" cy="14075"/>
              </a:xfrm>
              <a:custGeom>
                <a:rect b="b" l="l" r="r" t="t"/>
                <a:pathLst>
                  <a:path extrusionOk="0" h="563" w="5497">
                    <a:moveTo>
                      <a:pt x="277" y="1"/>
                    </a:moveTo>
                    <a:cubicBezTo>
                      <a:pt x="126" y="1"/>
                      <a:pt x="1" y="125"/>
                      <a:pt x="1" y="286"/>
                    </a:cubicBezTo>
                    <a:cubicBezTo>
                      <a:pt x="1" y="438"/>
                      <a:pt x="126" y="563"/>
                      <a:pt x="277" y="563"/>
                    </a:cubicBezTo>
                    <a:lnTo>
                      <a:pt x="5211" y="563"/>
                    </a:lnTo>
                    <a:cubicBezTo>
                      <a:pt x="5371" y="563"/>
                      <a:pt x="5496" y="438"/>
                      <a:pt x="5496" y="286"/>
                    </a:cubicBezTo>
                    <a:cubicBezTo>
                      <a:pt x="5496" y="125"/>
                      <a:pt x="5371" y="1"/>
                      <a:pt x="521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8"/>
              <p:cNvSpPr/>
              <p:nvPr/>
            </p:nvSpPr>
            <p:spPr>
              <a:xfrm>
                <a:off x="2549775" y="3044700"/>
                <a:ext cx="68725" cy="13850"/>
              </a:xfrm>
              <a:custGeom>
                <a:rect b="b" l="l" r="r" t="t"/>
                <a:pathLst>
                  <a:path extrusionOk="0" h="554" w="2749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2472" y="554"/>
                    </a:lnTo>
                    <a:cubicBezTo>
                      <a:pt x="2623" y="554"/>
                      <a:pt x="2748" y="429"/>
                      <a:pt x="2748" y="277"/>
                    </a:cubicBezTo>
                    <a:cubicBezTo>
                      <a:pt x="2748" y="126"/>
                      <a:pt x="2623" y="1"/>
                      <a:pt x="24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8"/>
              <p:cNvSpPr/>
              <p:nvPr/>
            </p:nvSpPr>
            <p:spPr>
              <a:xfrm>
                <a:off x="2679350" y="3155325"/>
                <a:ext cx="33475" cy="13850"/>
              </a:xfrm>
              <a:custGeom>
                <a:rect b="b" l="l" r="r" t="t"/>
                <a:pathLst>
                  <a:path extrusionOk="0" h="554" w="1339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062" y="554"/>
                    </a:lnTo>
                    <a:cubicBezTo>
                      <a:pt x="1214" y="554"/>
                      <a:pt x="1339" y="429"/>
                      <a:pt x="1339" y="277"/>
                    </a:cubicBezTo>
                    <a:cubicBezTo>
                      <a:pt x="1339" y="125"/>
                      <a:pt x="1214" y="0"/>
                      <a:pt x="10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8"/>
              <p:cNvSpPr/>
              <p:nvPr/>
            </p:nvSpPr>
            <p:spPr>
              <a:xfrm>
                <a:off x="2428450" y="3085300"/>
                <a:ext cx="311375" cy="53325"/>
              </a:xfrm>
              <a:custGeom>
                <a:rect b="b" l="l" r="r" t="t"/>
                <a:pathLst>
                  <a:path extrusionOk="0" h="2133" w="12455">
                    <a:moveTo>
                      <a:pt x="1071" y="0"/>
                    </a:moveTo>
                    <a:cubicBezTo>
                      <a:pt x="482" y="0"/>
                      <a:pt x="1" y="482"/>
                      <a:pt x="1" y="1071"/>
                    </a:cubicBezTo>
                    <a:cubicBezTo>
                      <a:pt x="1" y="1660"/>
                      <a:pt x="482" y="2132"/>
                      <a:pt x="1071" y="2132"/>
                    </a:cubicBezTo>
                    <a:lnTo>
                      <a:pt x="4149" y="2132"/>
                    </a:lnTo>
                    <a:cubicBezTo>
                      <a:pt x="4301" y="2132"/>
                      <a:pt x="4425" y="2008"/>
                      <a:pt x="4425" y="1856"/>
                    </a:cubicBezTo>
                    <a:cubicBezTo>
                      <a:pt x="4425" y="1704"/>
                      <a:pt x="4301" y="1579"/>
                      <a:pt x="4149" y="1579"/>
                    </a:cubicBezTo>
                    <a:lnTo>
                      <a:pt x="1071" y="1579"/>
                    </a:lnTo>
                    <a:cubicBezTo>
                      <a:pt x="786" y="1579"/>
                      <a:pt x="563" y="1347"/>
                      <a:pt x="563" y="1071"/>
                    </a:cubicBezTo>
                    <a:cubicBezTo>
                      <a:pt x="563" y="785"/>
                      <a:pt x="786" y="562"/>
                      <a:pt x="1071" y="562"/>
                    </a:cubicBezTo>
                    <a:lnTo>
                      <a:pt x="11384" y="562"/>
                    </a:lnTo>
                    <a:cubicBezTo>
                      <a:pt x="11660" y="562"/>
                      <a:pt x="11892" y="785"/>
                      <a:pt x="11892" y="1071"/>
                    </a:cubicBezTo>
                    <a:cubicBezTo>
                      <a:pt x="11892" y="1347"/>
                      <a:pt x="11660" y="1579"/>
                      <a:pt x="11384" y="1579"/>
                    </a:cubicBezTo>
                    <a:lnTo>
                      <a:pt x="5282" y="1579"/>
                    </a:lnTo>
                    <a:cubicBezTo>
                      <a:pt x="5130" y="1579"/>
                      <a:pt x="5005" y="1704"/>
                      <a:pt x="5005" y="1856"/>
                    </a:cubicBezTo>
                    <a:cubicBezTo>
                      <a:pt x="5005" y="2008"/>
                      <a:pt x="5130" y="2132"/>
                      <a:pt x="5282" y="2132"/>
                    </a:cubicBezTo>
                    <a:lnTo>
                      <a:pt x="11384" y="2132"/>
                    </a:lnTo>
                    <a:cubicBezTo>
                      <a:pt x="11973" y="2132"/>
                      <a:pt x="12454" y="1660"/>
                      <a:pt x="12454" y="1071"/>
                    </a:cubicBezTo>
                    <a:cubicBezTo>
                      <a:pt x="12454" y="482"/>
                      <a:pt x="11973" y="0"/>
                      <a:pt x="113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1" name="Google Shape;61;p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8"/>
          <p:cNvSpPr txBox="1"/>
          <p:nvPr>
            <p:ph idx="2"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type="title"/>
          </p:nvPr>
        </p:nvSpPr>
        <p:spPr>
          <a:xfrm>
            <a:off x="1537700" y="1450125"/>
            <a:ext cx="40452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5" name="Google Shape;65;p9"/>
          <p:cNvSpPr txBox="1"/>
          <p:nvPr>
            <p:ph idx="1" type="subTitle"/>
          </p:nvPr>
        </p:nvSpPr>
        <p:spPr>
          <a:xfrm>
            <a:off x="3595100" y="2363275"/>
            <a:ext cx="40452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" name="Google Shape;66;p9"/>
          <p:cNvSpPr/>
          <p:nvPr/>
        </p:nvSpPr>
        <p:spPr>
          <a:xfrm rot="-448633">
            <a:off x="6542918" y="2756475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9"/>
          <p:cNvSpPr txBox="1"/>
          <p:nvPr>
            <p:ph idx="2"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/>
        </p:nvSpPr>
        <p:spPr>
          <a:xfrm>
            <a:off x="5817122" y="-124100"/>
            <a:ext cx="3188700" cy="3188100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6064725" y="539500"/>
            <a:ext cx="2366100" cy="18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1pPr>
          </a:lstStyle>
          <a:p/>
        </p:txBody>
      </p:sp>
      <p:sp>
        <p:nvSpPr>
          <p:cNvPr id="72" name="Google Shape;72;p10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Relationship Id="rId4" Type="http://schemas.openxmlformats.org/officeDocument/2006/relationships/image" Target="../media/image8.jpg"/><Relationship Id="rId5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9"/>
          <p:cNvSpPr txBox="1"/>
          <p:nvPr>
            <p:ph type="ctrTitle"/>
          </p:nvPr>
        </p:nvSpPr>
        <p:spPr>
          <a:xfrm>
            <a:off x="713225" y="1181700"/>
            <a:ext cx="7078500" cy="1581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SMART TEXT EDITOR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FOR SIGN LANGUAGE USERS USING COMPUTER VISION</a:t>
            </a:r>
            <a:endParaRPr sz="3000"/>
          </a:p>
        </p:txBody>
      </p:sp>
      <p:sp>
        <p:nvSpPr>
          <p:cNvPr id="309" name="Google Shape;309;p39"/>
          <p:cNvSpPr txBox="1"/>
          <p:nvPr>
            <p:ph idx="1" type="subTitle"/>
          </p:nvPr>
        </p:nvSpPr>
        <p:spPr>
          <a:xfrm>
            <a:off x="713225" y="3230150"/>
            <a:ext cx="4342500" cy="99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Submitted by: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SUVRANEEL DAS</a:t>
            </a:r>
            <a:r>
              <a:rPr lang="en" sz="1300"/>
              <a:t> (Roll No.-PG/02/MCA/2022/022)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SURAJ DAS</a:t>
            </a:r>
            <a:r>
              <a:rPr lang="en" sz="1300"/>
              <a:t> (Roll No. – PG/02/MCA/2022/018)</a:t>
            </a:r>
            <a:endParaRPr sz="1300"/>
          </a:p>
        </p:txBody>
      </p:sp>
      <p:sp>
        <p:nvSpPr>
          <p:cNvPr id="310" name="Google Shape;310;p39"/>
          <p:cNvSpPr/>
          <p:nvPr/>
        </p:nvSpPr>
        <p:spPr>
          <a:xfrm>
            <a:off x="6808925" y="539499"/>
            <a:ext cx="1041300" cy="1041000"/>
          </a:xfrm>
          <a:prstGeom prst="decagon">
            <a:avLst>
              <a:gd fmla="val 105146" name="vf"/>
            </a:avLst>
          </a:prstGeom>
          <a:solidFill>
            <a:srgbClr val="95FF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1" name="Google Shape;311;p39"/>
          <p:cNvCxnSpPr/>
          <p:nvPr/>
        </p:nvCxnSpPr>
        <p:spPr>
          <a:xfrm rot="10800000">
            <a:off x="833086" y="2716631"/>
            <a:ext cx="1606200" cy="0"/>
          </a:xfrm>
          <a:prstGeom prst="straightConnector1">
            <a:avLst/>
          </a:prstGeom>
          <a:solidFill>
            <a:schemeClr val="lt2"/>
          </a:solidFill>
          <a:ln cap="flat" cmpd="sng" w="76200">
            <a:solidFill>
              <a:srgbClr val="95FFD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39"/>
          <p:cNvCxnSpPr/>
          <p:nvPr/>
        </p:nvCxnSpPr>
        <p:spPr>
          <a:xfrm rot="10800000">
            <a:off x="4385251" y="1580506"/>
            <a:ext cx="1606200" cy="0"/>
          </a:xfrm>
          <a:prstGeom prst="straightConnector1">
            <a:avLst/>
          </a:prstGeom>
          <a:solidFill>
            <a:schemeClr val="lt2"/>
          </a:solidFill>
          <a:ln cap="flat" cmpd="sng" w="762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3" name="Google Shape;313;p39"/>
          <p:cNvSpPr txBox="1"/>
          <p:nvPr>
            <p:ph idx="1" type="subTitle"/>
          </p:nvPr>
        </p:nvSpPr>
        <p:spPr>
          <a:xfrm>
            <a:off x="5055575" y="3230150"/>
            <a:ext cx="3792600" cy="99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Under the Guidance of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MR. SAYANTAN SINGHA ROY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(Assistant Professor ,  Adamas University)</a:t>
            </a:r>
            <a:endParaRPr sz="1300"/>
          </a:p>
        </p:txBody>
      </p:sp>
      <p:sp>
        <p:nvSpPr>
          <p:cNvPr id="314" name="Google Shape;314;p39"/>
          <p:cNvSpPr/>
          <p:nvPr/>
        </p:nvSpPr>
        <p:spPr>
          <a:xfrm>
            <a:off x="7010360" y="861426"/>
            <a:ext cx="638415" cy="397147"/>
          </a:xfrm>
          <a:custGeom>
            <a:rect b="b" l="l" r="r" t="t"/>
            <a:pathLst>
              <a:path extrusionOk="0" h="5787" w="8502">
                <a:moveTo>
                  <a:pt x="2691" y="1179"/>
                </a:moveTo>
                <a:cubicBezTo>
                  <a:pt x="2882" y="1179"/>
                  <a:pt x="3049" y="1346"/>
                  <a:pt x="3049" y="1536"/>
                </a:cubicBezTo>
                <a:lnTo>
                  <a:pt x="3049" y="1881"/>
                </a:lnTo>
                <a:cubicBezTo>
                  <a:pt x="3049" y="2167"/>
                  <a:pt x="2810" y="2405"/>
                  <a:pt x="2525" y="2405"/>
                </a:cubicBezTo>
                <a:cubicBezTo>
                  <a:pt x="2227" y="2405"/>
                  <a:pt x="1989" y="2167"/>
                  <a:pt x="1989" y="1881"/>
                </a:cubicBezTo>
                <a:lnTo>
                  <a:pt x="1989" y="1536"/>
                </a:lnTo>
                <a:cubicBezTo>
                  <a:pt x="1989" y="1346"/>
                  <a:pt x="2156" y="1179"/>
                  <a:pt x="2346" y="1179"/>
                </a:cubicBezTo>
                <a:close/>
                <a:moveTo>
                  <a:pt x="6787" y="1036"/>
                </a:moveTo>
                <a:cubicBezTo>
                  <a:pt x="6894" y="1036"/>
                  <a:pt x="6966" y="1108"/>
                  <a:pt x="6966" y="1215"/>
                </a:cubicBezTo>
                <a:lnTo>
                  <a:pt x="6966" y="1715"/>
                </a:lnTo>
                <a:cubicBezTo>
                  <a:pt x="6966" y="1774"/>
                  <a:pt x="6930" y="1834"/>
                  <a:pt x="6871" y="1870"/>
                </a:cubicBezTo>
                <a:cubicBezTo>
                  <a:pt x="6835" y="1893"/>
                  <a:pt x="6799" y="1941"/>
                  <a:pt x="6799" y="2000"/>
                </a:cubicBezTo>
                <a:lnTo>
                  <a:pt x="6799" y="2251"/>
                </a:lnTo>
                <a:cubicBezTo>
                  <a:pt x="6799" y="2334"/>
                  <a:pt x="6847" y="2381"/>
                  <a:pt x="6918" y="2405"/>
                </a:cubicBezTo>
                <a:lnTo>
                  <a:pt x="7335" y="2512"/>
                </a:lnTo>
                <a:cubicBezTo>
                  <a:pt x="7406" y="2524"/>
                  <a:pt x="7466" y="2596"/>
                  <a:pt x="7466" y="2691"/>
                </a:cubicBezTo>
                <a:lnTo>
                  <a:pt x="7466" y="2727"/>
                </a:lnTo>
                <a:lnTo>
                  <a:pt x="5739" y="2727"/>
                </a:lnTo>
                <a:lnTo>
                  <a:pt x="5739" y="2691"/>
                </a:lnTo>
                <a:cubicBezTo>
                  <a:pt x="5739" y="2596"/>
                  <a:pt x="5799" y="2536"/>
                  <a:pt x="5870" y="2512"/>
                </a:cubicBezTo>
                <a:lnTo>
                  <a:pt x="6287" y="2405"/>
                </a:lnTo>
                <a:cubicBezTo>
                  <a:pt x="6370" y="2381"/>
                  <a:pt x="6406" y="2334"/>
                  <a:pt x="6406" y="2251"/>
                </a:cubicBezTo>
                <a:lnTo>
                  <a:pt x="6406" y="2000"/>
                </a:lnTo>
                <a:cubicBezTo>
                  <a:pt x="6430" y="1941"/>
                  <a:pt x="6394" y="1893"/>
                  <a:pt x="6359" y="1870"/>
                </a:cubicBezTo>
                <a:cubicBezTo>
                  <a:pt x="6299" y="1834"/>
                  <a:pt x="6263" y="1774"/>
                  <a:pt x="6263" y="1715"/>
                </a:cubicBezTo>
                <a:lnTo>
                  <a:pt x="6263" y="1215"/>
                </a:lnTo>
                <a:cubicBezTo>
                  <a:pt x="6263" y="1108"/>
                  <a:pt x="6335" y="1036"/>
                  <a:pt x="6442" y="1036"/>
                </a:cubicBezTo>
                <a:close/>
                <a:moveTo>
                  <a:pt x="8144" y="334"/>
                </a:moveTo>
                <a:lnTo>
                  <a:pt x="8144" y="2751"/>
                </a:lnTo>
                <a:lnTo>
                  <a:pt x="7787" y="2751"/>
                </a:lnTo>
                <a:lnTo>
                  <a:pt x="7787" y="2703"/>
                </a:lnTo>
                <a:cubicBezTo>
                  <a:pt x="7787" y="2477"/>
                  <a:pt x="7633" y="2274"/>
                  <a:pt x="7406" y="2215"/>
                </a:cubicBezTo>
                <a:lnTo>
                  <a:pt x="7109" y="2131"/>
                </a:lnTo>
                <a:lnTo>
                  <a:pt x="7109" y="2096"/>
                </a:lnTo>
                <a:cubicBezTo>
                  <a:pt x="7216" y="2000"/>
                  <a:pt x="7275" y="1870"/>
                  <a:pt x="7275" y="1715"/>
                </a:cubicBezTo>
                <a:lnTo>
                  <a:pt x="7275" y="1215"/>
                </a:lnTo>
                <a:cubicBezTo>
                  <a:pt x="7275" y="929"/>
                  <a:pt x="7049" y="703"/>
                  <a:pt x="6775" y="703"/>
                </a:cubicBezTo>
                <a:lnTo>
                  <a:pt x="6430" y="703"/>
                </a:lnTo>
                <a:cubicBezTo>
                  <a:pt x="6144" y="703"/>
                  <a:pt x="5918" y="929"/>
                  <a:pt x="5918" y="1215"/>
                </a:cubicBezTo>
                <a:lnTo>
                  <a:pt x="5918" y="1715"/>
                </a:lnTo>
                <a:cubicBezTo>
                  <a:pt x="5918" y="1870"/>
                  <a:pt x="5978" y="2000"/>
                  <a:pt x="6085" y="2096"/>
                </a:cubicBezTo>
                <a:lnTo>
                  <a:pt x="6085" y="2131"/>
                </a:lnTo>
                <a:lnTo>
                  <a:pt x="5787" y="2215"/>
                </a:lnTo>
                <a:cubicBezTo>
                  <a:pt x="5561" y="2274"/>
                  <a:pt x="5418" y="2465"/>
                  <a:pt x="5418" y="2703"/>
                </a:cubicBezTo>
                <a:lnTo>
                  <a:pt x="5418" y="2751"/>
                </a:lnTo>
                <a:lnTo>
                  <a:pt x="5061" y="2751"/>
                </a:lnTo>
                <a:lnTo>
                  <a:pt x="5061" y="334"/>
                </a:lnTo>
                <a:close/>
                <a:moveTo>
                  <a:pt x="2691" y="2715"/>
                </a:moveTo>
                <a:lnTo>
                  <a:pt x="2691" y="2786"/>
                </a:lnTo>
                <a:cubicBezTo>
                  <a:pt x="2703" y="2846"/>
                  <a:pt x="2727" y="2905"/>
                  <a:pt x="2751" y="2965"/>
                </a:cubicBezTo>
                <a:lnTo>
                  <a:pt x="2525" y="3191"/>
                </a:lnTo>
                <a:lnTo>
                  <a:pt x="2513" y="3191"/>
                </a:lnTo>
                <a:lnTo>
                  <a:pt x="2287" y="2965"/>
                </a:lnTo>
                <a:cubicBezTo>
                  <a:pt x="2322" y="2929"/>
                  <a:pt x="2334" y="2870"/>
                  <a:pt x="2334" y="2810"/>
                </a:cubicBezTo>
                <a:lnTo>
                  <a:pt x="2334" y="2715"/>
                </a:lnTo>
                <a:close/>
                <a:moveTo>
                  <a:pt x="3037" y="3143"/>
                </a:moveTo>
                <a:lnTo>
                  <a:pt x="3346" y="3263"/>
                </a:lnTo>
                <a:cubicBezTo>
                  <a:pt x="3477" y="3310"/>
                  <a:pt x="3572" y="3441"/>
                  <a:pt x="3572" y="3596"/>
                </a:cubicBezTo>
                <a:lnTo>
                  <a:pt x="3572" y="4608"/>
                </a:lnTo>
                <a:cubicBezTo>
                  <a:pt x="3572" y="4715"/>
                  <a:pt x="3501" y="4787"/>
                  <a:pt x="3394" y="4787"/>
                </a:cubicBezTo>
                <a:lnTo>
                  <a:pt x="2691" y="4787"/>
                </a:lnTo>
                <a:lnTo>
                  <a:pt x="2691" y="4596"/>
                </a:lnTo>
                <a:lnTo>
                  <a:pt x="3049" y="4596"/>
                </a:lnTo>
                <a:cubicBezTo>
                  <a:pt x="3144" y="4596"/>
                  <a:pt x="3215" y="4513"/>
                  <a:pt x="3215" y="4429"/>
                </a:cubicBezTo>
                <a:lnTo>
                  <a:pt x="3215" y="3917"/>
                </a:lnTo>
                <a:cubicBezTo>
                  <a:pt x="3215" y="3834"/>
                  <a:pt x="3144" y="3763"/>
                  <a:pt x="3049" y="3763"/>
                </a:cubicBezTo>
                <a:cubicBezTo>
                  <a:pt x="2965" y="3763"/>
                  <a:pt x="2882" y="3834"/>
                  <a:pt x="2882" y="3917"/>
                </a:cubicBezTo>
                <a:lnTo>
                  <a:pt x="2882" y="4275"/>
                </a:lnTo>
                <a:lnTo>
                  <a:pt x="2191" y="4275"/>
                </a:lnTo>
                <a:lnTo>
                  <a:pt x="2191" y="3917"/>
                </a:lnTo>
                <a:cubicBezTo>
                  <a:pt x="2191" y="3834"/>
                  <a:pt x="2108" y="3763"/>
                  <a:pt x="2025" y="3763"/>
                </a:cubicBezTo>
                <a:cubicBezTo>
                  <a:pt x="1929" y="3763"/>
                  <a:pt x="1858" y="3834"/>
                  <a:pt x="1858" y="3917"/>
                </a:cubicBezTo>
                <a:lnTo>
                  <a:pt x="1858" y="4429"/>
                </a:lnTo>
                <a:cubicBezTo>
                  <a:pt x="1858" y="4513"/>
                  <a:pt x="1929" y="4596"/>
                  <a:pt x="2025" y="4596"/>
                </a:cubicBezTo>
                <a:lnTo>
                  <a:pt x="2382" y="4596"/>
                </a:lnTo>
                <a:lnTo>
                  <a:pt x="2382" y="4787"/>
                </a:lnTo>
                <a:lnTo>
                  <a:pt x="1679" y="4787"/>
                </a:lnTo>
                <a:cubicBezTo>
                  <a:pt x="1572" y="4787"/>
                  <a:pt x="1501" y="4715"/>
                  <a:pt x="1501" y="4608"/>
                </a:cubicBezTo>
                <a:lnTo>
                  <a:pt x="1501" y="3596"/>
                </a:lnTo>
                <a:lnTo>
                  <a:pt x="1489" y="3596"/>
                </a:lnTo>
                <a:cubicBezTo>
                  <a:pt x="1489" y="3441"/>
                  <a:pt x="1572" y="3310"/>
                  <a:pt x="1715" y="3263"/>
                </a:cubicBezTo>
                <a:lnTo>
                  <a:pt x="2025" y="3143"/>
                </a:lnTo>
                <a:lnTo>
                  <a:pt x="2287" y="3417"/>
                </a:lnTo>
                <a:cubicBezTo>
                  <a:pt x="2346" y="3477"/>
                  <a:pt x="2441" y="3501"/>
                  <a:pt x="2525" y="3501"/>
                </a:cubicBezTo>
                <a:cubicBezTo>
                  <a:pt x="2620" y="3501"/>
                  <a:pt x="2691" y="3477"/>
                  <a:pt x="2763" y="3417"/>
                </a:cubicBezTo>
                <a:lnTo>
                  <a:pt x="3037" y="3143"/>
                </a:lnTo>
                <a:close/>
                <a:moveTo>
                  <a:pt x="4727" y="4763"/>
                </a:moveTo>
                <a:lnTo>
                  <a:pt x="4727" y="5465"/>
                </a:lnTo>
                <a:lnTo>
                  <a:pt x="298" y="5465"/>
                </a:lnTo>
                <a:lnTo>
                  <a:pt x="298" y="4763"/>
                </a:lnTo>
                <a:lnTo>
                  <a:pt x="1191" y="4763"/>
                </a:lnTo>
                <a:cubicBezTo>
                  <a:pt x="1251" y="4965"/>
                  <a:pt x="1441" y="5108"/>
                  <a:pt x="1667" y="5108"/>
                </a:cubicBezTo>
                <a:lnTo>
                  <a:pt x="3358" y="5108"/>
                </a:lnTo>
                <a:cubicBezTo>
                  <a:pt x="3584" y="5108"/>
                  <a:pt x="3763" y="4965"/>
                  <a:pt x="3834" y="4763"/>
                </a:cubicBezTo>
                <a:close/>
                <a:moveTo>
                  <a:pt x="6763" y="3775"/>
                </a:moveTo>
                <a:cubicBezTo>
                  <a:pt x="6871" y="3775"/>
                  <a:pt x="6942" y="3846"/>
                  <a:pt x="6942" y="3953"/>
                </a:cubicBezTo>
                <a:lnTo>
                  <a:pt x="6942" y="4453"/>
                </a:lnTo>
                <a:cubicBezTo>
                  <a:pt x="6942" y="4513"/>
                  <a:pt x="6918" y="4572"/>
                  <a:pt x="6859" y="4608"/>
                </a:cubicBezTo>
                <a:cubicBezTo>
                  <a:pt x="6811" y="4632"/>
                  <a:pt x="6787" y="4679"/>
                  <a:pt x="6787" y="4739"/>
                </a:cubicBezTo>
                <a:lnTo>
                  <a:pt x="6787" y="4989"/>
                </a:lnTo>
                <a:cubicBezTo>
                  <a:pt x="6787" y="5060"/>
                  <a:pt x="6823" y="5120"/>
                  <a:pt x="6906" y="5144"/>
                </a:cubicBezTo>
                <a:lnTo>
                  <a:pt x="7323" y="5251"/>
                </a:lnTo>
                <a:cubicBezTo>
                  <a:pt x="7394" y="5263"/>
                  <a:pt x="7454" y="5334"/>
                  <a:pt x="7454" y="5429"/>
                </a:cubicBezTo>
                <a:lnTo>
                  <a:pt x="7454" y="5465"/>
                </a:lnTo>
                <a:lnTo>
                  <a:pt x="5739" y="5465"/>
                </a:lnTo>
                <a:lnTo>
                  <a:pt x="5739" y="5429"/>
                </a:lnTo>
                <a:cubicBezTo>
                  <a:pt x="5739" y="5334"/>
                  <a:pt x="5799" y="5275"/>
                  <a:pt x="5882" y="5251"/>
                </a:cubicBezTo>
                <a:lnTo>
                  <a:pt x="6287" y="5144"/>
                </a:lnTo>
                <a:cubicBezTo>
                  <a:pt x="6370" y="5120"/>
                  <a:pt x="6406" y="5060"/>
                  <a:pt x="6406" y="4989"/>
                </a:cubicBezTo>
                <a:lnTo>
                  <a:pt x="6406" y="4739"/>
                </a:lnTo>
                <a:cubicBezTo>
                  <a:pt x="6406" y="4679"/>
                  <a:pt x="6382" y="4632"/>
                  <a:pt x="6335" y="4608"/>
                </a:cubicBezTo>
                <a:cubicBezTo>
                  <a:pt x="6275" y="4572"/>
                  <a:pt x="6251" y="4513"/>
                  <a:pt x="6251" y="4453"/>
                </a:cubicBezTo>
                <a:lnTo>
                  <a:pt x="6251" y="3953"/>
                </a:lnTo>
                <a:cubicBezTo>
                  <a:pt x="6251" y="3846"/>
                  <a:pt x="6323" y="3775"/>
                  <a:pt x="6430" y="3775"/>
                </a:cubicBezTo>
                <a:close/>
                <a:moveTo>
                  <a:pt x="8156" y="3060"/>
                </a:moveTo>
                <a:lnTo>
                  <a:pt x="8156" y="5465"/>
                </a:lnTo>
                <a:lnTo>
                  <a:pt x="7799" y="5465"/>
                </a:lnTo>
                <a:lnTo>
                  <a:pt x="7799" y="5429"/>
                </a:lnTo>
                <a:cubicBezTo>
                  <a:pt x="7799" y="5203"/>
                  <a:pt x="7644" y="4989"/>
                  <a:pt x="7430" y="4929"/>
                </a:cubicBezTo>
                <a:lnTo>
                  <a:pt x="7132" y="4858"/>
                </a:lnTo>
                <a:lnTo>
                  <a:pt x="7132" y="4810"/>
                </a:lnTo>
                <a:cubicBezTo>
                  <a:pt x="7228" y="4727"/>
                  <a:pt x="7287" y="4596"/>
                  <a:pt x="7287" y="4441"/>
                </a:cubicBezTo>
                <a:lnTo>
                  <a:pt x="7287" y="3941"/>
                </a:lnTo>
                <a:cubicBezTo>
                  <a:pt x="7287" y="3655"/>
                  <a:pt x="7073" y="3429"/>
                  <a:pt x="6787" y="3429"/>
                </a:cubicBezTo>
                <a:lnTo>
                  <a:pt x="6442" y="3429"/>
                </a:lnTo>
                <a:cubicBezTo>
                  <a:pt x="6156" y="3429"/>
                  <a:pt x="5942" y="3655"/>
                  <a:pt x="5942" y="3941"/>
                </a:cubicBezTo>
                <a:lnTo>
                  <a:pt x="5942" y="4441"/>
                </a:lnTo>
                <a:cubicBezTo>
                  <a:pt x="5942" y="4596"/>
                  <a:pt x="6001" y="4727"/>
                  <a:pt x="6097" y="4810"/>
                </a:cubicBezTo>
                <a:lnTo>
                  <a:pt x="6097" y="4858"/>
                </a:lnTo>
                <a:lnTo>
                  <a:pt x="5799" y="4929"/>
                </a:lnTo>
                <a:cubicBezTo>
                  <a:pt x="5585" y="4989"/>
                  <a:pt x="5430" y="5191"/>
                  <a:pt x="5430" y="5429"/>
                </a:cubicBezTo>
                <a:lnTo>
                  <a:pt x="5430" y="5465"/>
                </a:lnTo>
                <a:lnTo>
                  <a:pt x="5073" y="5465"/>
                </a:lnTo>
                <a:lnTo>
                  <a:pt x="5073" y="3060"/>
                </a:lnTo>
                <a:close/>
                <a:moveTo>
                  <a:pt x="167" y="0"/>
                </a:moveTo>
                <a:cubicBezTo>
                  <a:pt x="72" y="0"/>
                  <a:pt x="1" y="84"/>
                  <a:pt x="1" y="167"/>
                </a:cubicBezTo>
                <a:lnTo>
                  <a:pt x="1" y="5620"/>
                </a:lnTo>
                <a:cubicBezTo>
                  <a:pt x="1" y="5703"/>
                  <a:pt x="72" y="5787"/>
                  <a:pt x="167" y="5787"/>
                </a:cubicBezTo>
                <a:lnTo>
                  <a:pt x="8335" y="5787"/>
                </a:lnTo>
                <a:cubicBezTo>
                  <a:pt x="8418" y="5787"/>
                  <a:pt x="8502" y="5703"/>
                  <a:pt x="8502" y="5620"/>
                </a:cubicBezTo>
                <a:lnTo>
                  <a:pt x="8502" y="167"/>
                </a:lnTo>
                <a:cubicBezTo>
                  <a:pt x="8466" y="84"/>
                  <a:pt x="8395" y="24"/>
                  <a:pt x="8311" y="24"/>
                </a:cubicBezTo>
                <a:lnTo>
                  <a:pt x="1334" y="24"/>
                </a:lnTo>
                <a:cubicBezTo>
                  <a:pt x="1251" y="24"/>
                  <a:pt x="1167" y="95"/>
                  <a:pt x="1167" y="191"/>
                </a:cubicBezTo>
                <a:cubicBezTo>
                  <a:pt x="1167" y="274"/>
                  <a:pt x="1251" y="346"/>
                  <a:pt x="1334" y="346"/>
                </a:cubicBezTo>
                <a:lnTo>
                  <a:pt x="4763" y="346"/>
                </a:lnTo>
                <a:lnTo>
                  <a:pt x="4763" y="4453"/>
                </a:lnTo>
                <a:lnTo>
                  <a:pt x="3882" y="4453"/>
                </a:lnTo>
                <a:lnTo>
                  <a:pt x="3882" y="3608"/>
                </a:lnTo>
                <a:cubicBezTo>
                  <a:pt x="3882" y="3346"/>
                  <a:pt x="3703" y="3084"/>
                  <a:pt x="3453" y="2977"/>
                </a:cubicBezTo>
                <a:lnTo>
                  <a:pt x="3037" y="2822"/>
                </a:lnTo>
                <a:lnTo>
                  <a:pt x="3037" y="2798"/>
                </a:lnTo>
                <a:lnTo>
                  <a:pt x="3037" y="2572"/>
                </a:lnTo>
                <a:cubicBezTo>
                  <a:pt x="3239" y="2417"/>
                  <a:pt x="3382" y="2167"/>
                  <a:pt x="3382" y="1893"/>
                </a:cubicBezTo>
                <a:lnTo>
                  <a:pt x="3382" y="1560"/>
                </a:lnTo>
                <a:cubicBezTo>
                  <a:pt x="3382" y="1179"/>
                  <a:pt x="3084" y="881"/>
                  <a:pt x="2703" y="881"/>
                </a:cubicBezTo>
                <a:lnTo>
                  <a:pt x="2370" y="881"/>
                </a:lnTo>
                <a:cubicBezTo>
                  <a:pt x="1989" y="881"/>
                  <a:pt x="1691" y="1179"/>
                  <a:pt x="1691" y="1560"/>
                </a:cubicBezTo>
                <a:lnTo>
                  <a:pt x="1691" y="1893"/>
                </a:lnTo>
                <a:cubicBezTo>
                  <a:pt x="1691" y="2179"/>
                  <a:pt x="1834" y="2417"/>
                  <a:pt x="2037" y="2572"/>
                </a:cubicBezTo>
                <a:lnTo>
                  <a:pt x="2037" y="2810"/>
                </a:lnTo>
                <a:lnTo>
                  <a:pt x="2037" y="2822"/>
                </a:lnTo>
                <a:lnTo>
                  <a:pt x="1620" y="2989"/>
                </a:lnTo>
                <a:cubicBezTo>
                  <a:pt x="1370" y="3084"/>
                  <a:pt x="1191" y="3346"/>
                  <a:pt x="1191" y="3608"/>
                </a:cubicBezTo>
                <a:lnTo>
                  <a:pt x="1191" y="4453"/>
                </a:lnTo>
                <a:lnTo>
                  <a:pt x="310" y="4453"/>
                </a:lnTo>
                <a:lnTo>
                  <a:pt x="310" y="334"/>
                </a:lnTo>
                <a:lnTo>
                  <a:pt x="667" y="334"/>
                </a:lnTo>
                <a:cubicBezTo>
                  <a:pt x="763" y="334"/>
                  <a:pt x="834" y="262"/>
                  <a:pt x="834" y="167"/>
                </a:cubicBezTo>
                <a:cubicBezTo>
                  <a:pt x="834" y="84"/>
                  <a:pt x="763" y="0"/>
                  <a:pt x="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7164" y="243185"/>
            <a:ext cx="1222375" cy="1142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8"/>
          <p:cNvSpPr txBox="1"/>
          <p:nvPr>
            <p:ph type="title"/>
          </p:nvPr>
        </p:nvSpPr>
        <p:spPr>
          <a:xfrm>
            <a:off x="719925" y="25275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Flow Chart</a:t>
            </a:r>
            <a:endParaRPr/>
          </a:p>
        </p:txBody>
      </p:sp>
      <p:pic>
        <p:nvPicPr>
          <p:cNvPr id="422" name="Google Shape;42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1938" y="1206450"/>
            <a:ext cx="6620118" cy="393705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48"/>
          <p:cNvSpPr/>
          <p:nvPr/>
        </p:nvSpPr>
        <p:spPr>
          <a:xfrm>
            <a:off x="814975" y="265500"/>
            <a:ext cx="1612174" cy="130230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9"/>
          <p:cNvSpPr txBox="1"/>
          <p:nvPr>
            <p:ph type="title"/>
          </p:nvPr>
        </p:nvSpPr>
        <p:spPr>
          <a:xfrm>
            <a:off x="675550" y="328950"/>
            <a:ext cx="780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Architecture of Dataset Creation</a:t>
            </a:r>
            <a:endParaRPr sz="3300"/>
          </a:p>
        </p:txBody>
      </p:sp>
      <p:pic>
        <p:nvPicPr>
          <p:cNvPr id="429" name="Google Shape;429;p49"/>
          <p:cNvPicPr preferRelativeResize="0"/>
          <p:nvPr/>
        </p:nvPicPr>
        <p:blipFill rotWithShape="1">
          <a:blip r:embed="rId3">
            <a:alphaModFix/>
          </a:blip>
          <a:srcRect b="-7991" l="0" r="0" t="0"/>
          <a:stretch/>
        </p:blipFill>
        <p:spPr>
          <a:xfrm>
            <a:off x="1278800" y="1053600"/>
            <a:ext cx="6586399" cy="4002451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49"/>
          <p:cNvSpPr/>
          <p:nvPr/>
        </p:nvSpPr>
        <p:spPr>
          <a:xfrm>
            <a:off x="814975" y="265500"/>
            <a:ext cx="1612174" cy="130230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0"/>
          <p:cNvSpPr/>
          <p:nvPr>
            <p:ph idx="2" type="pic"/>
          </p:nvPr>
        </p:nvSpPr>
        <p:spPr>
          <a:xfrm>
            <a:off x="5138050" y="1213950"/>
            <a:ext cx="2886600" cy="2715600"/>
          </a:xfrm>
          <a:prstGeom prst="decagon">
            <a:avLst>
              <a:gd fmla="val 105146" name="vf"/>
            </a:avLst>
          </a:prstGeom>
        </p:spPr>
      </p:sp>
      <p:pic>
        <p:nvPicPr>
          <p:cNvPr id="436" name="Google Shape;43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013" y="383175"/>
            <a:ext cx="7521975" cy="3429643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50"/>
          <p:cNvSpPr txBox="1"/>
          <p:nvPr/>
        </p:nvSpPr>
        <p:spPr>
          <a:xfrm>
            <a:off x="1075363" y="3929550"/>
            <a:ext cx="69933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 image of making dataset using OpenCV and Mediapipe library.</a:t>
            </a:r>
            <a:endParaRPr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1"/>
          <p:cNvSpPr txBox="1"/>
          <p:nvPr/>
        </p:nvSpPr>
        <p:spPr>
          <a:xfrm>
            <a:off x="713250" y="3510425"/>
            <a:ext cx="7717500" cy="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Captured images via OpenCV with highlighted key points for predictive modeling.</a:t>
            </a:r>
            <a:endParaRPr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43" name="Google Shape;44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38" y="922375"/>
            <a:ext cx="2429025" cy="242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7500" y="922375"/>
            <a:ext cx="2429025" cy="242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1738" y="922375"/>
            <a:ext cx="2429024" cy="2429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2"/>
          <p:cNvSpPr txBox="1"/>
          <p:nvPr/>
        </p:nvSpPr>
        <p:spPr>
          <a:xfrm>
            <a:off x="713225" y="4070963"/>
            <a:ext cx="77175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Training datasets with the help of Teachable Machine to build our model.</a:t>
            </a:r>
            <a:r>
              <a:rPr lang="en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51" name="Google Shape;45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25" y="300938"/>
            <a:ext cx="7717551" cy="3681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3"/>
          <p:cNvSpPr txBox="1"/>
          <p:nvPr/>
        </p:nvSpPr>
        <p:spPr>
          <a:xfrm>
            <a:off x="910150" y="4278525"/>
            <a:ext cx="77943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 the GUI toolkit Tkinter, the output of the project looks this.</a:t>
            </a:r>
            <a:endParaRPr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57" name="Google Shape;45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150" y="1112575"/>
            <a:ext cx="7559275" cy="2995975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53"/>
          <p:cNvSpPr/>
          <p:nvPr/>
        </p:nvSpPr>
        <p:spPr>
          <a:xfrm>
            <a:off x="789425" y="253150"/>
            <a:ext cx="1681023" cy="113957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59" name="Google Shape;459;p53"/>
          <p:cNvSpPr txBox="1"/>
          <p:nvPr>
            <p:ph type="title"/>
          </p:nvPr>
        </p:nvSpPr>
        <p:spPr>
          <a:xfrm>
            <a:off x="713225" y="25315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 Output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4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Confidence Rate of each alphabet</a:t>
            </a:r>
            <a:endParaRPr sz="3000"/>
          </a:p>
        </p:txBody>
      </p:sp>
      <p:graphicFrame>
        <p:nvGraphicFramePr>
          <p:cNvPr id="465" name="Google Shape;465;p54"/>
          <p:cNvGraphicFramePr/>
          <p:nvPr/>
        </p:nvGraphicFramePr>
        <p:xfrm>
          <a:off x="1600250" y="1375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{7A04DE0C-9AEE-4F56-8D41-A309D709F51F}</a:tableStyleId>
              </a:tblPr>
              <a:tblGrid>
                <a:gridCol w="649750"/>
                <a:gridCol w="649750"/>
                <a:gridCol w="649750"/>
                <a:gridCol w="649750"/>
                <a:gridCol w="649750"/>
                <a:gridCol w="649750"/>
                <a:gridCol w="649750"/>
                <a:gridCol w="649750"/>
                <a:gridCol w="649750"/>
                <a:gridCol w="649750"/>
              </a:tblGrid>
              <a:tr h="341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541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85.24%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94.69%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93.34%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96.71%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90.7%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87.23%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84.66%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89.9%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96.21%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78,97%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341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Q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541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82.99%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96.77%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86%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73%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95.2%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86.88%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81%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85.66%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93.8%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87.48%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343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Z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_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/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541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94.75%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97.54%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99.76%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95.5%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98%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97.34%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88.6%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89.09%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96.76%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5"/>
          <p:cNvSpPr/>
          <p:nvPr/>
        </p:nvSpPr>
        <p:spPr>
          <a:xfrm>
            <a:off x="789425" y="253150"/>
            <a:ext cx="1681023" cy="113957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71" name="Google Shape;471;p55"/>
          <p:cNvSpPr txBox="1"/>
          <p:nvPr>
            <p:ph type="title"/>
          </p:nvPr>
        </p:nvSpPr>
        <p:spPr>
          <a:xfrm>
            <a:off x="713225" y="25315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472" name="Google Shape;472;p55"/>
          <p:cNvSpPr txBox="1"/>
          <p:nvPr>
            <p:ph idx="1" type="body"/>
          </p:nvPr>
        </p:nvSpPr>
        <p:spPr>
          <a:xfrm>
            <a:off x="713225" y="1195050"/>
            <a:ext cx="8014800" cy="27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I</a:t>
            </a:r>
            <a:r>
              <a:rPr lang="en" sz="1500"/>
              <a:t>ntegration with wearable devices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Autocorrection feature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Multilingual support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Offline mode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Compatibility with other communication devices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Text to speech feature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Voice recognition technology</a:t>
            </a:r>
            <a:endParaRPr sz="1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6"/>
          <p:cNvSpPr/>
          <p:nvPr/>
        </p:nvSpPr>
        <p:spPr>
          <a:xfrm>
            <a:off x="2043725" y="784625"/>
            <a:ext cx="1681023" cy="113957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78" name="Google Shape;478;p56"/>
          <p:cNvSpPr txBox="1"/>
          <p:nvPr>
            <p:ph type="title"/>
          </p:nvPr>
        </p:nvSpPr>
        <p:spPr>
          <a:xfrm>
            <a:off x="713225" y="32935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79" name="Google Shape;479;p56"/>
          <p:cNvSpPr txBox="1"/>
          <p:nvPr>
            <p:ph idx="1" type="body"/>
          </p:nvPr>
        </p:nvSpPr>
        <p:spPr>
          <a:xfrm>
            <a:off x="713225" y="1074725"/>
            <a:ext cx="6871800" cy="27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The sign language detection system aims to enhance communication for deaf and hard-of-hearing individuals through hand gestures.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A limitation is identified: not everyone is familiar with sign languages, hindering communication.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To address this, we propose utilizing Automated Sign Language Recognition systems.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These systems will convert sign language motions into commonly spoken languages.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The goal is to make communication more accessible for a broader audience.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7"/>
          <p:cNvSpPr txBox="1"/>
          <p:nvPr>
            <p:ph type="title"/>
          </p:nvPr>
        </p:nvSpPr>
        <p:spPr>
          <a:xfrm>
            <a:off x="844450" y="765975"/>
            <a:ext cx="4304100" cy="11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 You</a:t>
            </a:r>
            <a:endParaRPr sz="6000"/>
          </a:p>
        </p:txBody>
      </p:sp>
      <p:cxnSp>
        <p:nvCxnSpPr>
          <p:cNvPr id="485" name="Google Shape;485;p57"/>
          <p:cNvCxnSpPr>
            <a:stCxn id="484" idx="0"/>
          </p:cNvCxnSpPr>
          <p:nvPr/>
        </p:nvCxnSpPr>
        <p:spPr>
          <a:xfrm rot="10800000">
            <a:off x="817300" y="747075"/>
            <a:ext cx="2179200" cy="18900"/>
          </a:xfrm>
          <a:prstGeom prst="straightConnector1">
            <a:avLst/>
          </a:prstGeom>
          <a:solidFill>
            <a:schemeClr val="lt2"/>
          </a:solidFill>
          <a:ln cap="flat" cmpd="sng" w="762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6" name="Google Shape;486;p57"/>
          <p:cNvSpPr/>
          <p:nvPr/>
        </p:nvSpPr>
        <p:spPr>
          <a:xfrm>
            <a:off x="6742488" y="765974"/>
            <a:ext cx="1041300" cy="1041000"/>
          </a:xfrm>
          <a:prstGeom prst="decagon">
            <a:avLst>
              <a:gd fmla="val 105146" name="vf"/>
            </a:avLst>
          </a:prstGeom>
          <a:solidFill>
            <a:srgbClr val="95FF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7" name="Google Shape;487;p57"/>
          <p:cNvGrpSpPr/>
          <p:nvPr/>
        </p:nvGrpSpPr>
        <p:grpSpPr>
          <a:xfrm rot="-349039">
            <a:off x="7013960" y="1042508"/>
            <a:ext cx="540894" cy="462628"/>
            <a:chOff x="7043863" y="1067763"/>
            <a:chExt cx="511413" cy="437413"/>
          </a:xfrm>
        </p:grpSpPr>
        <p:grpSp>
          <p:nvGrpSpPr>
            <p:cNvPr id="488" name="Google Shape;488;p57"/>
            <p:cNvGrpSpPr/>
            <p:nvPr/>
          </p:nvGrpSpPr>
          <p:grpSpPr>
            <a:xfrm>
              <a:off x="7067475" y="1093500"/>
              <a:ext cx="487800" cy="411675"/>
              <a:chOff x="4910275" y="1067425"/>
              <a:chExt cx="487800" cy="411675"/>
            </a:xfrm>
          </p:grpSpPr>
          <p:sp>
            <p:nvSpPr>
              <p:cNvPr id="489" name="Google Shape;489;p57"/>
              <p:cNvSpPr/>
              <p:nvPr/>
            </p:nvSpPr>
            <p:spPr>
              <a:xfrm>
                <a:off x="4910275" y="1197400"/>
                <a:ext cx="487800" cy="281700"/>
              </a:xfrm>
              <a:custGeom>
                <a:rect b="b" l="l" r="r" t="t"/>
                <a:pathLst>
                  <a:path extrusionOk="0" h="11268" w="19512">
                    <a:moveTo>
                      <a:pt x="9761" y="0"/>
                    </a:moveTo>
                    <a:cubicBezTo>
                      <a:pt x="9636" y="0"/>
                      <a:pt x="9520" y="80"/>
                      <a:pt x="9484" y="205"/>
                    </a:cubicBezTo>
                    <a:cubicBezTo>
                      <a:pt x="6745" y="277"/>
                      <a:pt x="4283" y="1481"/>
                      <a:pt x="2552" y="3372"/>
                    </a:cubicBezTo>
                    <a:cubicBezTo>
                      <a:pt x="2535" y="3369"/>
                      <a:pt x="2516" y="3367"/>
                      <a:pt x="2497" y="3367"/>
                    </a:cubicBezTo>
                    <a:cubicBezTo>
                      <a:pt x="2422" y="3367"/>
                      <a:pt x="2342" y="3395"/>
                      <a:pt x="2285" y="3452"/>
                    </a:cubicBezTo>
                    <a:cubicBezTo>
                      <a:pt x="2204" y="3542"/>
                      <a:pt x="2178" y="3658"/>
                      <a:pt x="2222" y="3765"/>
                    </a:cubicBezTo>
                    <a:cubicBezTo>
                      <a:pt x="902" y="5371"/>
                      <a:pt x="81" y="7404"/>
                      <a:pt x="10" y="9635"/>
                    </a:cubicBezTo>
                    <a:cubicBezTo>
                      <a:pt x="1" y="9804"/>
                      <a:pt x="144" y="9947"/>
                      <a:pt x="313" y="9947"/>
                    </a:cubicBezTo>
                    <a:lnTo>
                      <a:pt x="8494" y="9947"/>
                    </a:lnTo>
                    <a:cubicBezTo>
                      <a:pt x="8494" y="9956"/>
                      <a:pt x="8494" y="9965"/>
                      <a:pt x="8494" y="9974"/>
                    </a:cubicBezTo>
                    <a:cubicBezTo>
                      <a:pt x="8494" y="10687"/>
                      <a:pt x="9074" y="11267"/>
                      <a:pt x="9787" y="11267"/>
                    </a:cubicBezTo>
                    <a:cubicBezTo>
                      <a:pt x="10501" y="11267"/>
                      <a:pt x="11081" y="10687"/>
                      <a:pt x="11081" y="9974"/>
                    </a:cubicBezTo>
                    <a:cubicBezTo>
                      <a:pt x="11081" y="9965"/>
                      <a:pt x="11081" y="9956"/>
                      <a:pt x="11081" y="9947"/>
                    </a:cubicBezTo>
                    <a:lnTo>
                      <a:pt x="19199" y="9947"/>
                    </a:lnTo>
                    <a:cubicBezTo>
                      <a:pt x="19369" y="9947"/>
                      <a:pt x="19511" y="9804"/>
                      <a:pt x="19502" y="9635"/>
                    </a:cubicBezTo>
                    <a:cubicBezTo>
                      <a:pt x="19502" y="9635"/>
                      <a:pt x="19502" y="9635"/>
                      <a:pt x="19502" y="9626"/>
                    </a:cubicBezTo>
                    <a:cubicBezTo>
                      <a:pt x="19493" y="9483"/>
                      <a:pt x="19485" y="9340"/>
                      <a:pt x="19476" y="9198"/>
                    </a:cubicBezTo>
                    <a:cubicBezTo>
                      <a:pt x="19476" y="9162"/>
                      <a:pt x="19467" y="9117"/>
                      <a:pt x="19467" y="9082"/>
                    </a:cubicBezTo>
                    <a:cubicBezTo>
                      <a:pt x="19458" y="8957"/>
                      <a:pt x="19440" y="8841"/>
                      <a:pt x="19431" y="8716"/>
                    </a:cubicBezTo>
                    <a:cubicBezTo>
                      <a:pt x="19422" y="8689"/>
                      <a:pt x="19422" y="8671"/>
                      <a:pt x="19422" y="8645"/>
                    </a:cubicBezTo>
                    <a:cubicBezTo>
                      <a:pt x="19404" y="8511"/>
                      <a:pt x="19377" y="8368"/>
                      <a:pt x="19351" y="8225"/>
                    </a:cubicBezTo>
                    <a:cubicBezTo>
                      <a:pt x="19351" y="8190"/>
                      <a:pt x="19342" y="8154"/>
                      <a:pt x="19333" y="8127"/>
                    </a:cubicBezTo>
                    <a:cubicBezTo>
                      <a:pt x="19315" y="8011"/>
                      <a:pt x="19288" y="7895"/>
                      <a:pt x="19262" y="7788"/>
                    </a:cubicBezTo>
                    <a:cubicBezTo>
                      <a:pt x="19262" y="7752"/>
                      <a:pt x="19253" y="7726"/>
                      <a:pt x="19244" y="7690"/>
                    </a:cubicBezTo>
                    <a:cubicBezTo>
                      <a:pt x="19208" y="7556"/>
                      <a:pt x="19181" y="7422"/>
                      <a:pt x="19137" y="7289"/>
                    </a:cubicBezTo>
                    <a:cubicBezTo>
                      <a:pt x="19128" y="7262"/>
                      <a:pt x="19119" y="7235"/>
                      <a:pt x="19119" y="7208"/>
                    </a:cubicBezTo>
                    <a:cubicBezTo>
                      <a:pt x="19083" y="7092"/>
                      <a:pt x="19047" y="6985"/>
                      <a:pt x="19012" y="6878"/>
                    </a:cubicBezTo>
                    <a:cubicBezTo>
                      <a:pt x="19003" y="6842"/>
                      <a:pt x="18994" y="6807"/>
                      <a:pt x="18976" y="6771"/>
                    </a:cubicBezTo>
                    <a:cubicBezTo>
                      <a:pt x="18931" y="6646"/>
                      <a:pt x="18887" y="6512"/>
                      <a:pt x="18833" y="6388"/>
                    </a:cubicBezTo>
                    <a:cubicBezTo>
                      <a:pt x="18833" y="6370"/>
                      <a:pt x="18824" y="6361"/>
                      <a:pt x="18815" y="6343"/>
                    </a:cubicBezTo>
                    <a:cubicBezTo>
                      <a:pt x="18771" y="6227"/>
                      <a:pt x="18726" y="6111"/>
                      <a:pt x="18673" y="5995"/>
                    </a:cubicBezTo>
                    <a:cubicBezTo>
                      <a:pt x="18655" y="5968"/>
                      <a:pt x="18646" y="5933"/>
                      <a:pt x="18628" y="5897"/>
                    </a:cubicBezTo>
                    <a:cubicBezTo>
                      <a:pt x="18575" y="5781"/>
                      <a:pt x="18521" y="5665"/>
                      <a:pt x="18459" y="5549"/>
                    </a:cubicBezTo>
                    <a:cubicBezTo>
                      <a:pt x="18459" y="5540"/>
                      <a:pt x="18450" y="5531"/>
                      <a:pt x="18450" y="5522"/>
                    </a:cubicBezTo>
                    <a:cubicBezTo>
                      <a:pt x="18387" y="5397"/>
                      <a:pt x="18325" y="5281"/>
                      <a:pt x="18253" y="5165"/>
                    </a:cubicBezTo>
                    <a:cubicBezTo>
                      <a:pt x="18236" y="5130"/>
                      <a:pt x="18218" y="5103"/>
                      <a:pt x="18200" y="5067"/>
                    </a:cubicBezTo>
                    <a:cubicBezTo>
                      <a:pt x="18146" y="4969"/>
                      <a:pt x="18084" y="4871"/>
                      <a:pt x="18021" y="4773"/>
                    </a:cubicBezTo>
                    <a:cubicBezTo>
                      <a:pt x="18013" y="4755"/>
                      <a:pt x="17995" y="4728"/>
                      <a:pt x="17986" y="4710"/>
                    </a:cubicBezTo>
                    <a:cubicBezTo>
                      <a:pt x="17906" y="4594"/>
                      <a:pt x="17834" y="4478"/>
                      <a:pt x="17754" y="4371"/>
                    </a:cubicBezTo>
                    <a:cubicBezTo>
                      <a:pt x="17736" y="4345"/>
                      <a:pt x="17718" y="4318"/>
                      <a:pt x="17700" y="4291"/>
                    </a:cubicBezTo>
                    <a:cubicBezTo>
                      <a:pt x="17638" y="4202"/>
                      <a:pt x="17567" y="4113"/>
                      <a:pt x="17504" y="4023"/>
                    </a:cubicBezTo>
                    <a:cubicBezTo>
                      <a:pt x="17486" y="3997"/>
                      <a:pt x="17459" y="3970"/>
                      <a:pt x="17442" y="3943"/>
                    </a:cubicBezTo>
                    <a:cubicBezTo>
                      <a:pt x="17388" y="3872"/>
                      <a:pt x="17326" y="3800"/>
                      <a:pt x="17272" y="3738"/>
                    </a:cubicBezTo>
                    <a:cubicBezTo>
                      <a:pt x="17299" y="3640"/>
                      <a:pt x="17272" y="3533"/>
                      <a:pt x="17192" y="3452"/>
                    </a:cubicBezTo>
                    <a:cubicBezTo>
                      <a:pt x="17137" y="3398"/>
                      <a:pt x="17062" y="3371"/>
                      <a:pt x="16990" y="3371"/>
                    </a:cubicBezTo>
                    <a:cubicBezTo>
                      <a:pt x="16980" y="3371"/>
                      <a:pt x="16970" y="3371"/>
                      <a:pt x="16960" y="3372"/>
                    </a:cubicBezTo>
                    <a:cubicBezTo>
                      <a:pt x="16942" y="3354"/>
                      <a:pt x="16924" y="3337"/>
                      <a:pt x="16906" y="3319"/>
                    </a:cubicBezTo>
                    <a:cubicBezTo>
                      <a:pt x="16889" y="3292"/>
                      <a:pt x="16862" y="3265"/>
                      <a:pt x="16835" y="3238"/>
                    </a:cubicBezTo>
                    <a:cubicBezTo>
                      <a:pt x="16737" y="3140"/>
                      <a:pt x="16648" y="3042"/>
                      <a:pt x="16550" y="2953"/>
                    </a:cubicBezTo>
                    <a:cubicBezTo>
                      <a:pt x="16541" y="2944"/>
                      <a:pt x="16541" y="2944"/>
                      <a:pt x="16541" y="2935"/>
                    </a:cubicBezTo>
                    <a:cubicBezTo>
                      <a:pt x="16442" y="2846"/>
                      <a:pt x="16344" y="2757"/>
                      <a:pt x="16246" y="2676"/>
                    </a:cubicBezTo>
                    <a:cubicBezTo>
                      <a:pt x="16219" y="2650"/>
                      <a:pt x="16193" y="2623"/>
                      <a:pt x="16166" y="2596"/>
                    </a:cubicBezTo>
                    <a:cubicBezTo>
                      <a:pt x="16077" y="2525"/>
                      <a:pt x="15987" y="2444"/>
                      <a:pt x="15898" y="2373"/>
                    </a:cubicBezTo>
                    <a:cubicBezTo>
                      <a:pt x="15880" y="2355"/>
                      <a:pt x="15863" y="2346"/>
                      <a:pt x="15845" y="2328"/>
                    </a:cubicBezTo>
                    <a:cubicBezTo>
                      <a:pt x="15747" y="2248"/>
                      <a:pt x="15640" y="2168"/>
                      <a:pt x="15533" y="2088"/>
                    </a:cubicBezTo>
                    <a:cubicBezTo>
                      <a:pt x="15497" y="2070"/>
                      <a:pt x="15470" y="2043"/>
                      <a:pt x="15443" y="2025"/>
                    </a:cubicBezTo>
                    <a:cubicBezTo>
                      <a:pt x="15354" y="1963"/>
                      <a:pt x="15265" y="1900"/>
                      <a:pt x="15176" y="1838"/>
                    </a:cubicBezTo>
                    <a:cubicBezTo>
                      <a:pt x="15149" y="1820"/>
                      <a:pt x="15122" y="1802"/>
                      <a:pt x="15086" y="1784"/>
                    </a:cubicBezTo>
                    <a:cubicBezTo>
                      <a:pt x="14979" y="1713"/>
                      <a:pt x="14863" y="1642"/>
                      <a:pt x="14747" y="1570"/>
                    </a:cubicBezTo>
                    <a:cubicBezTo>
                      <a:pt x="14721" y="1552"/>
                      <a:pt x="14694" y="1534"/>
                      <a:pt x="14667" y="1517"/>
                    </a:cubicBezTo>
                    <a:cubicBezTo>
                      <a:pt x="14569" y="1463"/>
                      <a:pt x="14480" y="1419"/>
                      <a:pt x="14382" y="1365"/>
                    </a:cubicBezTo>
                    <a:cubicBezTo>
                      <a:pt x="14355" y="1347"/>
                      <a:pt x="14319" y="1329"/>
                      <a:pt x="14284" y="1311"/>
                    </a:cubicBezTo>
                    <a:cubicBezTo>
                      <a:pt x="14266" y="1294"/>
                      <a:pt x="14239" y="1285"/>
                      <a:pt x="14221" y="1276"/>
                    </a:cubicBezTo>
                    <a:cubicBezTo>
                      <a:pt x="14132" y="1231"/>
                      <a:pt x="14034" y="1178"/>
                      <a:pt x="13936" y="1133"/>
                    </a:cubicBezTo>
                    <a:cubicBezTo>
                      <a:pt x="13909" y="1124"/>
                      <a:pt x="13882" y="1106"/>
                      <a:pt x="13855" y="1097"/>
                    </a:cubicBezTo>
                    <a:cubicBezTo>
                      <a:pt x="13748" y="1044"/>
                      <a:pt x="13632" y="999"/>
                      <a:pt x="13525" y="946"/>
                    </a:cubicBezTo>
                    <a:cubicBezTo>
                      <a:pt x="13507" y="946"/>
                      <a:pt x="13490" y="937"/>
                      <a:pt x="13472" y="928"/>
                    </a:cubicBezTo>
                    <a:cubicBezTo>
                      <a:pt x="13347" y="874"/>
                      <a:pt x="13222" y="830"/>
                      <a:pt x="13097" y="785"/>
                    </a:cubicBezTo>
                    <a:cubicBezTo>
                      <a:pt x="13061" y="767"/>
                      <a:pt x="13035" y="758"/>
                      <a:pt x="13008" y="749"/>
                    </a:cubicBezTo>
                    <a:cubicBezTo>
                      <a:pt x="12874" y="705"/>
                      <a:pt x="12749" y="660"/>
                      <a:pt x="12615" y="625"/>
                    </a:cubicBezTo>
                    <a:cubicBezTo>
                      <a:pt x="12598" y="616"/>
                      <a:pt x="12580" y="607"/>
                      <a:pt x="12562" y="607"/>
                    </a:cubicBezTo>
                    <a:cubicBezTo>
                      <a:pt x="12437" y="571"/>
                      <a:pt x="12312" y="535"/>
                      <a:pt x="12196" y="500"/>
                    </a:cubicBezTo>
                    <a:cubicBezTo>
                      <a:pt x="12169" y="500"/>
                      <a:pt x="12151" y="491"/>
                      <a:pt x="12125" y="482"/>
                    </a:cubicBezTo>
                    <a:cubicBezTo>
                      <a:pt x="11991" y="455"/>
                      <a:pt x="11857" y="419"/>
                      <a:pt x="11723" y="393"/>
                    </a:cubicBezTo>
                    <a:cubicBezTo>
                      <a:pt x="11696" y="393"/>
                      <a:pt x="11670" y="384"/>
                      <a:pt x="11634" y="375"/>
                    </a:cubicBezTo>
                    <a:cubicBezTo>
                      <a:pt x="11500" y="348"/>
                      <a:pt x="11366" y="330"/>
                      <a:pt x="11233" y="303"/>
                    </a:cubicBezTo>
                    <a:lnTo>
                      <a:pt x="11188" y="303"/>
                    </a:lnTo>
                    <a:cubicBezTo>
                      <a:pt x="11054" y="277"/>
                      <a:pt x="10920" y="268"/>
                      <a:pt x="10787" y="250"/>
                    </a:cubicBezTo>
                    <a:cubicBezTo>
                      <a:pt x="10760" y="250"/>
                      <a:pt x="10733" y="241"/>
                      <a:pt x="10706" y="241"/>
                    </a:cubicBezTo>
                    <a:cubicBezTo>
                      <a:pt x="10564" y="232"/>
                      <a:pt x="10421" y="214"/>
                      <a:pt x="10287" y="205"/>
                    </a:cubicBezTo>
                    <a:lnTo>
                      <a:pt x="10198" y="205"/>
                    </a:lnTo>
                    <a:cubicBezTo>
                      <a:pt x="10144" y="205"/>
                      <a:pt x="10091" y="196"/>
                      <a:pt x="10046" y="196"/>
                    </a:cubicBezTo>
                    <a:cubicBezTo>
                      <a:pt x="10001" y="80"/>
                      <a:pt x="9894" y="0"/>
                      <a:pt x="97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57"/>
              <p:cNvSpPr/>
              <p:nvPr/>
            </p:nvSpPr>
            <p:spPr>
              <a:xfrm>
                <a:off x="4988350" y="1067425"/>
                <a:ext cx="331000" cy="46350"/>
              </a:xfrm>
              <a:custGeom>
                <a:rect b="b" l="l" r="r" t="t"/>
                <a:pathLst>
                  <a:path extrusionOk="0" h="1854" w="13240">
                    <a:moveTo>
                      <a:pt x="1584" y="0"/>
                    </a:moveTo>
                    <a:cubicBezTo>
                      <a:pt x="1508" y="0"/>
                      <a:pt x="1432" y="29"/>
                      <a:pt x="1374" y="87"/>
                    </a:cubicBezTo>
                    <a:lnTo>
                      <a:pt x="116" y="1345"/>
                    </a:lnTo>
                    <a:cubicBezTo>
                      <a:pt x="27" y="1434"/>
                      <a:pt x="0" y="1559"/>
                      <a:pt x="45" y="1666"/>
                    </a:cubicBezTo>
                    <a:cubicBezTo>
                      <a:pt x="98" y="1782"/>
                      <a:pt x="206" y="1854"/>
                      <a:pt x="322" y="1854"/>
                    </a:cubicBezTo>
                    <a:lnTo>
                      <a:pt x="12945" y="1854"/>
                    </a:lnTo>
                    <a:cubicBezTo>
                      <a:pt x="13105" y="1854"/>
                      <a:pt x="13239" y="1720"/>
                      <a:pt x="13239" y="1559"/>
                    </a:cubicBezTo>
                    <a:cubicBezTo>
                      <a:pt x="13239" y="1399"/>
                      <a:pt x="13105" y="1265"/>
                      <a:pt x="12945" y="1265"/>
                    </a:cubicBezTo>
                    <a:lnTo>
                      <a:pt x="1035" y="1265"/>
                    </a:lnTo>
                    <a:lnTo>
                      <a:pt x="1793" y="498"/>
                    </a:lnTo>
                    <a:cubicBezTo>
                      <a:pt x="1909" y="391"/>
                      <a:pt x="1909" y="203"/>
                      <a:pt x="1793" y="87"/>
                    </a:cubicBezTo>
                    <a:cubicBezTo>
                      <a:pt x="1735" y="29"/>
                      <a:pt x="1660" y="0"/>
                      <a:pt x="1584" y="0"/>
                    </a:cubicBezTo>
                    <a:close/>
                  </a:path>
                </a:pathLst>
              </a:custGeom>
              <a:solidFill>
                <a:srgbClr val="DC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57"/>
              <p:cNvSpPr/>
              <p:nvPr/>
            </p:nvSpPr>
            <p:spPr>
              <a:xfrm>
                <a:off x="4989025" y="1129150"/>
                <a:ext cx="330975" cy="46175"/>
              </a:xfrm>
              <a:custGeom>
                <a:rect b="b" l="l" r="r" t="t"/>
                <a:pathLst>
                  <a:path extrusionOk="0" h="1847" w="13239">
                    <a:moveTo>
                      <a:pt x="295" y="0"/>
                    </a:moveTo>
                    <a:cubicBezTo>
                      <a:pt x="134" y="0"/>
                      <a:pt x="0" y="134"/>
                      <a:pt x="0" y="295"/>
                    </a:cubicBezTo>
                    <a:cubicBezTo>
                      <a:pt x="0" y="455"/>
                      <a:pt x="134" y="589"/>
                      <a:pt x="295" y="589"/>
                    </a:cubicBezTo>
                    <a:lnTo>
                      <a:pt x="12204" y="589"/>
                    </a:lnTo>
                    <a:lnTo>
                      <a:pt x="11446" y="1347"/>
                    </a:lnTo>
                    <a:cubicBezTo>
                      <a:pt x="11330" y="1463"/>
                      <a:pt x="11330" y="1651"/>
                      <a:pt x="11446" y="1767"/>
                    </a:cubicBezTo>
                    <a:cubicBezTo>
                      <a:pt x="11499" y="1820"/>
                      <a:pt x="11580" y="1847"/>
                      <a:pt x="11651" y="1847"/>
                    </a:cubicBezTo>
                    <a:cubicBezTo>
                      <a:pt x="11731" y="1847"/>
                      <a:pt x="11803" y="1820"/>
                      <a:pt x="11865" y="1767"/>
                    </a:cubicBezTo>
                    <a:lnTo>
                      <a:pt x="13123" y="500"/>
                    </a:lnTo>
                    <a:cubicBezTo>
                      <a:pt x="13212" y="420"/>
                      <a:pt x="13239" y="286"/>
                      <a:pt x="13185" y="179"/>
                    </a:cubicBezTo>
                    <a:cubicBezTo>
                      <a:pt x="13141" y="72"/>
                      <a:pt x="13034" y="0"/>
                      <a:pt x="12918" y="0"/>
                    </a:cubicBezTo>
                    <a:close/>
                  </a:path>
                </a:pathLst>
              </a:custGeom>
              <a:solidFill>
                <a:srgbClr val="DC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2" name="Google Shape;492;p57"/>
            <p:cNvGrpSpPr/>
            <p:nvPr/>
          </p:nvGrpSpPr>
          <p:grpSpPr>
            <a:xfrm>
              <a:off x="7043863" y="1067763"/>
              <a:ext cx="476175" cy="397225"/>
              <a:chOff x="4657825" y="1041500"/>
              <a:chExt cx="476175" cy="397225"/>
            </a:xfrm>
          </p:grpSpPr>
          <p:sp>
            <p:nvSpPr>
              <p:cNvPr id="493" name="Google Shape;493;p57"/>
              <p:cNvSpPr/>
              <p:nvPr/>
            </p:nvSpPr>
            <p:spPr>
              <a:xfrm>
                <a:off x="4804125" y="1162375"/>
                <a:ext cx="228400" cy="53100"/>
              </a:xfrm>
              <a:custGeom>
                <a:rect b="b" l="l" r="r" t="t"/>
                <a:pathLst>
                  <a:path extrusionOk="0" h="2124" w="9136">
                    <a:moveTo>
                      <a:pt x="3667" y="0"/>
                    </a:moveTo>
                    <a:cubicBezTo>
                      <a:pt x="2481" y="0"/>
                      <a:pt x="1312" y="223"/>
                      <a:pt x="215" y="652"/>
                    </a:cubicBezTo>
                    <a:cubicBezTo>
                      <a:pt x="72" y="705"/>
                      <a:pt x="1" y="866"/>
                      <a:pt x="54" y="1009"/>
                    </a:cubicBezTo>
                    <a:cubicBezTo>
                      <a:pt x="96" y="1119"/>
                      <a:pt x="201" y="1187"/>
                      <a:pt x="313" y="1187"/>
                    </a:cubicBezTo>
                    <a:cubicBezTo>
                      <a:pt x="346" y="1187"/>
                      <a:pt x="379" y="1181"/>
                      <a:pt x="411" y="1169"/>
                    </a:cubicBezTo>
                    <a:cubicBezTo>
                      <a:pt x="1365" y="794"/>
                      <a:pt x="2374" y="598"/>
                      <a:pt x="3399" y="562"/>
                    </a:cubicBezTo>
                    <a:lnTo>
                      <a:pt x="3399" y="1107"/>
                    </a:lnTo>
                    <a:cubicBezTo>
                      <a:pt x="3399" y="1258"/>
                      <a:pt x="3524" y="1383"/>
                      <a:pt x="3676" y="1383"/>
                    </a:cubicBezTo>
                    <a:cubicBezTo>
                      <a:pt x="3828" y="1383"/>
                      <a:pt x="3953" y="1258"/>
                      <a:pt x="3953" y="1107"/>
                    </a:cubicBezTo>
                    <a:lnTo>
                      <a:pt x="3953" y="562"/>
                    </a:lnTo>
                    <a:cubicBezTo>
                      <a:pt x="5639" y="616"/>
                      <a:pt x="7262" y="1142"/>
                      <a:pt x="8663" y="2079"/>
                    </a:cubicBezTo>
                    <a:cubicBezTo>
                      <a:pt x="8708" y="2106"/>
                      <a:pt x="8761" y="2124"/>
                      <a:pt x="8815" y="2124"/>
                    </a:cubicBezTo>
                    <a:cubicBezTo>
                      <a:pt x="8904" y="2124"/>
                      <a:pt x="8993" y="2079"/>
                      <a:pt x="9047" y="1999"/>
                    </a:cubicBezTo>
                    <a:cubicBezTo>
                      <a:pt x="9136" y="1874"/>
                      <a:pt x="9100" y="1704"/>
                      <a:pt x="8975" y="1615"/>
                    </a:cubicBezTo>
                    <a:cubicBezTo>
                      <a:pt x="7405" y="562"/>
                      <a:pt x="5567" y="0"/>
                      <a:pt x="36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57"/>
              <p:cNvSpPr/>
              <p:nvPr/>
            </p:nvSpPr>
            <p:spPr>
              <a:xfrm>
                <a:off x="5039650" y="1219025"/>
                <a:ext cx="94350" cy="188475"/>
              </a:xfrm>
              <a:custGeom>
                <a:rect b="b" l="l" r="r" t="t"/>
                <a:pathLst>
                  <a:path extrusionOk="0" h="7539" w="3774">
                    <a:moveTo>
                      <a:pt x="309" y="1"/>
                    </a:moveTo>
                    <a:cubicBezTo>
                      <a:pt x="230" y="1"/>
                      <a:pt x="152" y="35"/>
                      <a:pt x="98" y="99"/>
                    </a:cubicBezTo>
                    <a:cubicBezTo>
                      <a:pt x="0" y="215"/>
                      <a:pt x="9" y="384"/>
                      <a:pt x="125" y="491"/>
                    </a:cubicBezTo>
                    <a:cubicBezTo>
                      <a:pt x="375" y="705"/>
                      <a:pt x="616" y="937"/>
                      <a:pt x="839" y="1178"/>
                    </a:cubicBezTo>
                    <a:lnTo>
                      <a:pt x="402" y="1615"/>
                    </a:lnTo>
                    <a:cubicBezTo>
                      <a:pt x="295" y="1722"/>
                      <a:pt x="295" y="1901"/>
                      <a:pt x="402" y="2008"/>
                    </a:cubicBezTo>
                    <a:cubicBezTo>
                      <a:pt x="455" y="2061"/>
                      <a:pt x="527" y="2088"/>
                      <a:pt x="598" y="2088"/>
                    </a:cubicBezTo>
                    <a:cubicBezTo>
                      <a:pt x="669" y="2088"/>
                      <a:pt x="741" y="2061"/>
                      <a:pt x="794" y="2008"/>
                    </a:cubicBezTo>
                    <a:lnTo>
                      <a:pt x="1205" y="1597"/>
                    </a:lnTo>
                    <a:cubicBezTo>
                      <a:pt x="2436" y="3114"/>
                      <a:pt x="3149" y="5005"/>
                      <a:pt x="3212" y="6986"/>
                    </a:cubicBezTo>
                    <a:lnTo>
                      <a:pt x="1205" y="6986"/>
                    </a:lnTo>
                    <a:cubicBezTo>
                      <a:pt x="1053" y="6986"/>
                      <a:pt x="928" y="7110"/>
                      <a:pt x="928" y="7262"/>
                    </a:cubicBezTo>
                    <a:cubicBezTo>
                      <a:pt x="928" y="7414"/>
                      <a:pt x="1053" y="7539"/>
                      <a:pt x="1205" y="7539"/>
                    </a:cubicBezTo>
                    <a:lnTo>
                      <a:pt x="3497" y="7539"/>
                    </a:lnTo>
                    <a:cubicBezTo>
                      <a:pt x="3649" y="7539"/>
                      <a:pt x="3774" y="7414"/>
                      <a:pt x="3774" y="7262"/>
                    </a:cubicBezTo>
                    <a:cubicBezTo>
                      <a:pt x="3774" y="4497"/>
                      <a:pt x="2578" y="1883"/>
                      <a:pt x="491" y="72"/>
                    </a:cubicBezTo>
                    <a:cubicBezTo>
                      <a:pt x="439" y="24"/>
                      <a:pt x="374" y="1"/>
                      <a:pt x="3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57"/>
              <p:cNvSpPr/>
              <p:nvPr/>
            </p:nvSpPr>
            <p:spPr>
              <a:xfrm>
                <a:off x="4657825" y="1190975"/>
                <a:ext cx="390550" cy="247750"/>
              </a:xfrm>
              <a:custGeom>
                <a:rect b="b" l="l" r="r" t="t"/>
                <a:pathLst>
                  <a:path extrusionOk="0" h="9910" w="15622">
                    <a:moveTo>
                      <a:pt x="9555" y="7465"/>
                    </a:moveTo>
                    <a:cubicBezTo>
                      <a:pt x="9796" y="7465"/>
                      <a:pt x="10037" y="7554"/>
                      <a:pt x="10215" y="7742"/>
                    </a:cubicBezTo>
                    <a:cubicBezTo>
                      <a:pt x="10590" y="8108"/>
                      <a:pt x="10590" y="8705"/>
                      <a:pt x="10215" y="9080"/>
                    </a:cubicBezTo>
                    <a:cubicBezTo>
                      <a:pt x="10032" y="9263"/>
                      <a:pt x="9791" y="9354"/>
                      <a:pt x="9550" y="9354"/>
                    </a:cubicBezTo>
                    <a:cubicBezTo>
                      <a:pt x="9309" y="9354"/>
                      <a:pt x="9069" y="9263"/>
                      <a:pt x="8886" y="9080"/>
                    </a:cubicBezTo>
                    <a:cubicBezTo>
                      <a:pt x="8511" y="8705"/>
                      <a:pt x="8511" y="8108"/>
                      <a:pt x="8886" y="7742"/>
                    </a:cubicBezTo>
                    <a:cubicBezTo>
                      <a:pt x="9064" y="7554"/>
                      <a:pt x="9305" y="7465"/>
                      <a:pt x="9555" y="7465"/>
                    </a:cubicBezTo>
                    <a:close/>
                    <a:moveTo>
                      <a:pt x="5069" y="0"/>
                    </a:moveTo>
                    <a:cubicBezTo>
                      <a:pt x="5023" y="0"/>
                      <a:pt x="4976" y="11"/>
                      <a:pt x="4934" y="34"/>
                    </a:cubicBezTo>
                    <a:cubicBezTo>
                      <a:pt x="1892" y="1711"/>
                      <a:pt x="0" y="4914"/>
                      <a:pt x="0" y="8384"/>
                    </a:cubicBezTo>
                    <a:cubicBezTo>
                      <a:pt x="0" y="8536"/>
                      <a:pt x="125" y="8661"/>
                      <a:pt x="277" y="8661"/>
                    </a:cubicBezTo>
                    <a:lnTo>
                      <a:pt x="8074" y="8661"/>
                    </a:lnTo>
                    <a:cubicBezTo>
                      <a:pt x="8119" y="8955"/>
                      <a:pt x="8261" y="9241"/>
                      <a:pt x="8484" y="9472"/>
                    </a:cubicBezTo>
                    <a:cubicBezTo>
                      <a:pt x="8779" y="9767"/>
                      <a:pt x="9162" y="9910"/>
                      <a:pt x="9555" y="9910"/>
                    </a:cubicBezTo>
                    <a:cubicBezTo>
                      <a:pt x="9938" y="9910"/>
                      <a:pt x="10322" y="9767"/>
                      <a:pt x="10616" y="9472"/>
                    </a:cubicBezTo>
                    <a:cubicBezTo>
                      <a:pt x="10839" y="9241"/>
                      <a:pt x="10982" y="8955"/>
                      <a:pt x="11036" y="8661"/>
                    </a:cubicBezTo>
                    <a:lnTo>
                      <a:pt x="15336" y="8661"/>
                    </a:lnTo>
                    <a:cubicBezTo>
                      <a:pt x="15496" y="8661"/>
                      <a:pt x="15621" y="8536"/>
                      <a:pt x="15621" y="8384"/>
                    </a:cubicBezTo>
                    <a:cubicBezTo>
                      <a:pt x="15621" y="8224"/>
                      <a:pt x="15496" y="8099"/>
                      <a:pt x="15336" y="8099"/>
                    </a:cubicBezTo>
                    <a:lnTo>
                      <a:pt x="11018" y="8099"/>
                    </a:lnTo>
                    <a:cubicBezTo>
                      <a:pt x="10982" y="7911"/>
                      <a:pt x="10902" y="7724"/>
                      <a:pt x="10795" y="7563"/>
                    </a:cubicBezTo>
                    <a:lnTo>
                      <a:pt x="12668" y="5690"/>
                    </a:lnTo>
                    <a:cubicBezTo>
                      <a:pt x="12775" y="5583"/>
                      <a:pt x="12775" y="5404"/>
                      <a:pt x="12668" y="5297"/>
                    </a:cubicBezTo>
                    <a:cubicBezTo>
                      <a:pt x="12610" y="5239"/>
                      <a:pt x="12539" y="5210"/>
                      <a:pt x="12468" y="5210"/>
                    </a:cubicBezTo>
                    <a:cubicBezTo>
                      <a:pt x="12396" y="5210"/>
                      <a:pt x="12325" y="5239"/>
                      <a:pt x="12267" y="5297"/>
                    </a:cubicBezTo>
                    <a:lnTo>
                      <a:pt x="10402" y="7171"/>
                    </a:lnTo>
                    <a:cubicBezTo>
                      <a:pt x="10145" y="6995"/>
                      <a:pt x="9846" y="6907"/>
                      <a:pt x="9548" y="6907"/>
                    </a:cubicBezTo>
                    <a:cubicBezTo>
                      <a:pt x="9164" y="6907"/>
                      <a:pt x="8780" y="7053"/>
                      <a:pt x="8484" y="7349"/>
                    </a:cubicBezTo>
                    <a:cubicBezTo>
                      <a:pt x="8270" y="7563"/>
                      <a:pt x="8136" y="7822"/>
                      <a:pt x="8083" y="8099"/>
                    </a:cubicBezTo>
                    <a:lnTo>
                      <a:pt x="562" y="8099"/>
                    </a:lnTo>
                    <a:cubicBezTo>
                      <a:pt x="625" y="6118"/>
                      <a:pt x="1339" y="4245"/>
                      <a:pt x="2552" y="2737"/>
                    </a:cubicBezTo>
                    <a:lnTo>
                      <a:pt x="2944" y="3130"/>
                    </a:lnTo>
                    <a:cubicBezTo>
                      <a:pt x="2998" y="3183"/>
                      <a:pt x="3069" y="3210"/>
                      <a:pt x="3141" y="3210"/>
                    </a:cubicBezTo>
                    <a:cubicBezTo>
                      <a:pt x="3212" y="3210"/>
                      <a:pt x="3283" y="3183"/>
                      <a:pt x="3337" y="3130"/>
                    </a:cubicBezTo>
                    <a:cubicBezTo>
                      <a:pt x="3444" y="3023"/>
                      <a:pt x="3444" y="2844"/>
                      <a:pt x="3337" y="2737"/>
                    </a:cubicBezTo>
                    <a:lnTo>
                      <a:pt x="2918" y="2318"/>
                    </a:lnTo>
                    <a:cubicBezTo>
                      <a:pt x="3569" y="1604"/>
                      <a:pt x="4336" y="998"/>
                      <a:pt x="5201" y="525"/>
                    </a:cubicBezTo>
                    <a:cubicBezTo>
                      <a:pt x="5335" y="444"/>
                      <a:pt x="5389" y="275"/>
                      <a:pt x="5308" y="141"/>
                    </a:cubicBezTo>
                    <a:cubicBezTo>
                      <a:pt x="5260" y="50"/>
                      <a:pt x="5166" y="0"/>
                      <a:pt x="50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57"/>
              <p:cNvSpPr/>
              <p:nvPr/>
            </p:nvSpPr>
            <p:spPr>
              <a:xfrm>
                <a:off x="4738775" y="1041500"/>
                <a:ext cx="313600" cy="43950"/>
              </a:xfrm>
              <a:custGeom>
                <a:rect b="b" l="l" r="r" t="t"/>
                <a:pathLst>
                  <a:path extrusionOk="0" h="1758" w="12544">
                    <a:moveTo>
                      <a:pt x="1499" y="0"/>
                    </a:moveTo>
                    <a:cubicBezTo>
                      <a:pt x="1428" y="0"/>
                      <a:pt x="1357" y="27"/>
                      <a:pt x="1303" y="81"/>
                    </a:cubicBezTo>
                    <a:lnTo>
                      <a:pt x="99" y="1285"/>
                    </a:lnTo>
                    <a:cubicBezTo>
                      <a:pt x="19" y="1365"/>
                      <a:pt x="1" y="1481"/>
                      <a:pt x="45" y="1588"/>
                    </a:cubicBezTo>
                    <a:cubicBezTo>
                      <a:pt x="81" y="1686"/>
                      <a:pt x="188" y="1758"/>
                      <a:pt x="295" y="1758"/>
                    </a:cubicBezTo>
                    <a:lnTo>
                      <a:pt x="12267" y="1758"/>
                    </a:lnTo>
                    <a:cubicBezTo>
                      <a:pt x="12419" y="1758"/>
                      <a:pt x="12544" y="1633"/>
                      <a:pt x="12544" y="1481"/>
                    </a:cubicBezTo>
                    <a:cubicBezTo>
                      <a:pt x="12544" y="1321"/>
                      <a:pt x="12419" y="1196"/>
                      <a:pt x="12267" y="1196"/>
                    </a:cubicBezTo>
                    <a:lnTo>
                      <a:pt x="973" y="1196"/>
                    </a:lnTo>
                    <a:lnTo>
                      <a:pt x="1696" y="482"/>
                    </a:lnTo>
                    <a:cubicBezTo>
                      <a:pt x="1803" y="366"/>
                      <a:pt x="1803" y="188"/>
                      <a:pt x="1696" y="81"/>
                    </a:cubicBezTo>
                    <a:cubicBezTo>
                      <a:pt x="1642" y="27"/>
                      <a:pt x="1571" y="0"/>
                      <a:pt x="149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57"/>
              <p:cNvSpPr/>
              <p:nvPr/>
            </p:nvSpPr>
            <p:spPr>
              <a:xfrm>
                <a:off x="4739225" y="1099925"/>
                <a:ext cx="313825" cy="43975"/>
              </a:xfrm>
              <a:custGeom>
                <a:rect b="b" l="l" r="r" t="t"/>
                <a:pathLst>
                  <a:path extrusionOk="0" h="1759" w="12553">
                    <a:moveTo>
                      <a:pt x="277" y="1"/>
                    </a:moveTo>
                    <a:cubicBezTo>
                      <a:pt x="125" y="1"/>
                      <a:pt x="1" y="125"/>
                      <a:pt x="1" y="286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1580" y="563"/>
                    </a:lnTo>
                    <a:lnTo>
                      <a:pt x="10857" y="1285"/>
                    </a:lnTo>
                    <a:cubicBezTo>
                      <a:pt x="10741" y="1392"/>
                      <a:pt x="10741" y="1571"/>
                      <a:pt x="10857" y="1678"/>
                    </a:cubicBezTo>
                    <a:cubicBezTo>
                      <a:pt x="10911" y="1731"/>
                      <a:pt x="10982" y="1758"/>
                      <a:pt x="11054" y="1758"/>
                    </a:cubicBezTo>
                    <a:cubicBezTo>
                      <a:pt x="11125" y="1758"/>
                      <a:pt x="11196" y="1731"/>
                      <a:pt x="11250" y="1678"/>
                    </a:cubicBezTo>
                    <a:lnTo>
                      <a:pt x="12445" y="482"/>
                    </a:lnTo>
                    <a:cubicBezTo>
                      <a:pt x="12526" y="402"/>
                      <a:pt x="12552" y="277"/>
                      <a:pt x="12508" y="179"/>
                    </a:cubicBezTo>
                    <a:cubicBezTo>
                      <a:pt x="12463" y="72"/>
                      <a:pt x="12365" y="1"/>
                      <a:pt x="1224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57"/>
              <p:cNvSpPr/>
              <p:nvPr/>
            </p:nvSpPr>
            <p:spPr>
              <a:xfrm>
                <a:off x="4731875" y="1351725"/>
                <a:ext cx="14075" cy="14750"/>
              </a:xfrm>
              <a:custGeom>
                <a:rect b="b" l="l" r="r" t="t"/>
                <a:pathLst>
                  <a:path extrusionOk="0" h="590" w="563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313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37" y="589"/>
                      <a:pt x="562" y="464"/>
                      <a:pt x="562" y="313"/>
                    </a:cubicBezTo>
                    <a:lnTo>
                      <a:pt x="562" y="277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57"/>
              <p:cNvSpPr/>
              <p:nvPr/>
            </p:nvSpPr>
            <p:spPr>
              <a:xfrm>
                <a:off x="4760850" y="1351725"/>
                <a:ext cx="14075" cy="14750"/>
              </a:xfrm>
              <a:custGeom>
                <a:rect b="b" l="l" r="r" t="t"/>
                <a:pathLst>
                  <a:path extrusionOk="0" h="590" w="563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77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57"/>
              <p:cNvSpPr/>
              <p:nvPr/>
            </p:nvSpPr>
            <p:spPr>
              <a:xfrm>
                <a:off x="4789850" y="1351725"/>
                <a:ext cx="14075" cy="14750"/>
              </a:xfrm>
              <a:custGeom>
                <a:rect b="b" l="l" r="r" t="t"/>
                <a:pathLst>
                  <a:path extrusionOk="0" h="590" w="563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86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57"/>
              <p:cNvSpPr/>
              <p:nvPr/>
            </p:nvSpPr>
            <p:spPr>
              <a:xfrm>
                <a:off x="4987675" y="1351725"/>
                <a:ext cx="14075" cy="14750"/>
              </a:xfrm>
              <a:custGeom>
                <a:rect b="b" l="l" r="r" t="t"/>
                <a:pathLst>
                  <a:path extrusionOk="0" h="590" w="563">
                    <a:moveTo>
                      <a:pt x="286" y="0"/>
                    </a:moveTo>
                    <a:cubicBezTo>
                      <a:pt x="125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57"/>
              <p:cNvSpPr/>
              <p:nvPr/>
            </p:nvSpPr>
            <p:spPr>
              <a:xfrm>
                <a:off x="5016900" y="1351725"/>
                <a:ext cx="13850" cy="14750"/>
              </a:xfrm>
              <a:custGeom>
                <a:rect b="b" l="l" r="r" t="t"/>
                <a:pathLst>
                  <a:path extrusionOk="0" h="590" w="554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313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8" y="589"/>
                      <a:pt x="553" y="464"/>
                      <a:pt x="553" y="313"/>
                    </a:cubicBezTo>
                    <a:lnTo>
                      <a:pt x="553" y="277"/>
                    </a:lnTo>
                    <a:cubicBezTo>
                      <a:pt x="553" y="125"/>
                      <a:pt x="42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57"/>
              <p:cNvSpPr/>
              <p:nvPr/>
            </p:nvSpPr>
            <p:spPr>
              <a:xfrm>
                <a:off x="5045875" y="1351725"/>
                <a:ext cx="14075" cy="14750"/>
              </a:xfrm>
              <a:custGeom>
                <a:rect b="b" l="l" r="r" t="t"/>
                <a:pathLst>
                  <a:path extrusionOk="0" h="590" w="563">
                    <a:moveTo>
                      <a:pt x="278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78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504" name="Google Shape;504;p57"/>
          <p:cNvCxnSpPr/>
          <p:nvPr/>
        </p:nvCxnSpPr>
        <p:spPr>
          <a:xfrm rot="10800000">
            <a:off x="844450" y="2010725"/>
            <a:ext cx="1067100" cy="0"/>
          </a:xfrm>
          <a:prstGeom prst="straightConnector1">
            <a:avLst/>
          </a:prstGeom>
          <a:solidFill>
            <a:schemeClr val="lt2"/>
          </a:solidFill>
          <a:ln cap="flat" cmpd="sng" w="76200">
            <a:solidFill>
              <a:srgbClr val="95FFD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/>
          <p:nvPr/>
        </p:nvSpPr>
        <p:spPr>
          <a:xfrm>
            <a:off x="2884500" y="727525"/>
            <a:ext cx="2143392" cy="113957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21" name="Google Shape;321;p40"/>
          <p:cNvSpPr txBox="1"/>
          <p:nvPr>
            <p:ph idx="15" type="title"/>
          </p:nvPr>
        </p:nvSpPr>
        <p:spPr>
          <a:xfrm>
            <a:off x="1732325" y="145375"/>
            <a:ext cx="50730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22" name="Google Shape;322;p40"/>
          <p:cNvSpPr txBox="1"/>
          <p:nvPr>
            <p:ph type="title"/>
          </p:nvPr>
        </p:nvSpPr>
        <p:spPr>
          <a:xfrm flipH="1">
            <a:off x="786325" y="1054025"/>
            <a:ext cx="5649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01</a:t>
            </a:r>
            <a:endParaRPr sz="2400"/>
          </a:p>
        </p:txBody>
      </p:sp>
      <p:sp>
        <p:nvSpPr>
          <p:cNvPr id="323" name="Google Shape;323;p40"/>
          <p:cNvSpPr txBox="1"/>
          <p:nvPr>
            <p:ph idx="1" type="subTitle"/>
          </p:nvPr>
        </p:nvSpPr>
        <p:spPr>
          <a:xfrm flipH="1">
            <a:off x="1274975" y="1074725"/>
            <a:ext cx="1772400" cy="46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Introduction</a:t>
            </a:r>
            <a:endParaRPr sz="1800"/>
          </a:p>
        </p:txBody>
      </p:sp>
      <p:cxnSp>
        <p:nvCxnSpPr>
          <p:cNvPr id="324" name="Google Shape;324;p40"/>
          <p:cNvCxnSpPr/>
          <p:nvPr/>
        </p:nvCxnSpPr>
        <p:spPr>
          <a:xfrm rot="10800000">
            <a:off x="835800" y="784500"/>
            <a:ext cx="791400" cy="0"/>
          </a:xfrm>
          <a:prstGeom prst="straightConnector1">
            <a:avLst/>
          </a:prstGeom>
          <a:noFill/>
          <a:ln cap="flat" cmpd="sng" w="38100">
            <a:solidFill>
              <a:srgbClr val="6178F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Google Shape;325;p40"/>
          <p:cNvSpPr/>
          <p:nvPr/>
        </p:nvSpPr>
        <p:spPr>
          <a:xfrm>
            <a:off x="6842050" y="329531"/>
            <a:ext cx="1041300" cy="1041000"/>
          </a:xfrm>
          <a:prstGeom prst="decagon">
            <a:avLst>
              <a:gd fmla="val 105146" name="vf"/>
            </a:avLst>
          </a:prstGeom>
          <a:solidFill>
            <a:srgbClr val="95FF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6" name="Google Shape;326;p40"/>
          <p:cNvGrpSpPr/>
          <p:nvPr/>
        </p:nvGrpSpPr>
        <p:grpSpPr>
          <a:xfrm rot="1189201">
            <a:off x="7018406" y="563527"/>
            <a:ext cx="688347" cy="572675"/>
            <a:chOff x="3155625" y="1773900"/>
            <a:chExt cx="496375" cy="412963"/>
          </a:xfrm>
        </p:grpSpPr>
        <p:sp>
          <p:nvSpPr>
            <p:cNvPr id="327" name="Google Shape;327;p40"/>
            <p:cNvSpPr/>
            <p:nvPr/>
          </p:nvSpPr>
          <p:spPr>
            <a:xfrm>
              <a:off x="3163550" y="1773900"/>
              <a:ext cx="488450" cy="394525"/>
            </a:xfrm>
            <a:custGeom>
              <a:rect b="b" l="l" r="r" t="t"/>
              <a:pathLst>
                <a:path extrusionOk="0" h="15781" w="19538">
                  <a:moveTo>
                    <a:pt x="10384" y="1"/>
                  </a:moveTo>
                  <a:cubicBezTo>
                    <a:pt x="7280" y="1"/>
                    <a:pt x="4702" y="2186"/>
                    <a:pt x="4077" y="5095"/>
                  </a:cubicBezTo>
                  <a:cubicBezTo>
                    <a:pt x="3765" y="4997"/>
                    <a:pt x="3435" y="4952"/>
                    <a:pt x="3087" y="4952"/>
                  </a:cubicBezTo>
                  <a:cubicBezTo>
                    <a:pt x="1392" y="4988"/>
                    <a:pt x="9" y="6379"/>
                    <a:pt x="0" y="8074"/>
                  </a:cubicBezTo>
                  <a:cubicBezTo>
                    <a:pt x="0" y="8217"/>
                    <a:pt x="0" y="8360"/>
                    <a:pt x="18" y="8494"/>
                  </a:cubicBezTo>
                  <a:cubicBezTo>
                    <a:pt x="107" y="9145"/>
                    <a:pt x="661" y="9636"/>
                    <a:pt x="1321" y="9636"/>
                  </a:cubicBezTo>
                  <a:lnTo>
                    <a:pt x="8627" y="9636"/>
                  </a:lnTo>
                  <a:lnTo>
                    <a:pt x="8627" y="14783"/>
                  </a:lnTo>
                  <a:cubicBezTo>
                    <a:pt x="8627" y="15015"/>
                    <a:pt x="8734" y="15229"/>
                    <a:pt x="8912" y="15363"/>
                  </a:cubicBezTo>
                  <a:lnTo>
                    <a:pt x="9430" y="15746"/>
                  </a:lnTo>
                  <a:cubicBezTo>
                    <a:pt x="9459" y="15770"/>
                    <a:pt x="9491" y="15780"/>
                    <a:pt x="9523" y="15780"/>
                  </a:cubicBezTo>
                  <a:cubicBezTo>
                    <a:pt x="9599" y="15780"/>
                    <a:pt x="9671" y="15719"/>
                    <a:pt x="9671" y="15630"/>
                  </a:cubicBezTo>
                  <a:lnTo>
                    <a:pt x="9671" y="9636"/>
                  </a:lnTo>
                  <a:lnTo>
                    <a:pt x="11062" y="9636"/>
                  </a:lnTo>
                  <a:lnTo>
                    <a:pt x="11080" y="15497"/>
                  </a:lnTo>
                  <a:cubicBezTo>
                    <a:pt x="11080" y="15665"/>
                    <a:pt x="11218" y="15777"/>
                    <a:pt x="11363" y="15777"/>
                  </a:cubicBezTo>
                  <a:cubicBezTo>
                    <a:pt x="11433" y="15777"/>
                    <a:pt x="11504" y="15751"/>
                    <a:pt x="11562" y="15693"/>
                  </a:cubicBezTo>
                  <a:lnTo>
                    <a:pt x="13578" y="13668"/>
                  </a:lnTo>
                  <a:cubicBezTo>
                    <a:pt x="13748" y="13498"/>
                    <a:pt x="13623" y="13204"/>
                    <a:pt x="13382" y="13204"/>
                  </a:cubicBezTo>
                  <a:lnTo>
                    <a:pt x="12124" y="13213"/>
                  </a:lnTo>
                  <a:lnTo>
                    <a:pt x="12106" y="9636"/>
                  </a:lnTo>
                  <a:lnTo>
                    <a:pt x="18181" y="9636"/>
                  </a:lnTo>
                  <a:cubicBezTo>
                    <a:pt x="18940" y="9636"/>
                    <a:pt x="19537" y="8993"/>
                    <a:pt x="19484" y="8235"/>
                  </a:cubicBezTo>
                  <a:cubicBezTo>
                    <a:pt x="19484" y="8226"/>
                    <a:pt x="19484" y="8217"/>
                    <a:pt x="19484" y="8208"/>
                  </a:cubicBezTo>
                  <a:cubicBezTo>
                    <a:pt x="19395" y="7227"/>
                    <a:pt x="18494" y="6344"/>
                    <a:pt x="17512" y="6272"/>
                  </a:cubicBezTo>
                  <a:cubicBezTo>
                    <a:pt x="17462" y="6269"/>
                    <a:pt x="17412" y="6267"/>
                    <a:pt x="17363" y="6267"/>
                  </a:cubicBezTo>
                  <a:cubicBezTo>
                    <a:pt x="17175" y="6267"/>
                    <a:pt x="16995" y="6292"/>
                    <a:pt x="16825" y="6335"/>
                  </a:cubicBezTo>
                  <a:cubicBezTo>
                    <a:pt x="16772" y="2829"/>
                    <a:pt x="13908" y="1"/>
                    <a:pt x="10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8" name="Google Shape;328;p40"/>
            <p:cNvGrpSpPr/>
            <p:nvPr/>
          </p:nvGrpSpPr>
          <p:grpSpPr>
            <a:xfrm>
              <a:off x="3155625" y="1798538"/>
              <a:ext cx="477075" cy="388325"/>
              <a:chOff x="2308475" y="1609975"/>
              <a:chExt cx="477075" cy="388325"/>
            </a:xfrm>
          </p:grpSpPr>
          <p:sp>
            <p:nvSpPr>
              <p:cNvPr id="329" name="Google Shape;329;p40"/>
              <p:cNvSpPr/>
              <p:nvPr/>
            </p:nvSpPr>
            <p:spPr>
              <a:xfrm>
                <a:off x="2308475" y="1660025"/>
                <a:ext cx="392975" cy="338275"/>
              </a:xfrm>
              <a:custGeom>
                <a:rect b="b" l="l" r="r" t="t"/>
                <a:pathLst>
                  <a:path extrusionOk="0" h="13531" w="15719">
                    <a:moveTo>
                      <a:pt x="11053" y="3271"/>
                    </a:moveTo>
                    <a:lnTo>
                      <a:pt x="11321" y="3467"/>
                    </a:lnTo>
                    <a:cubicBezTo>
                      <a:pt x="11428" y="3548"/>
                      <a:pt x="11490" y="3673"/>
                      <a:pt x="11490" y="3798"/>
                    </a:cubicBezTo>
                    <a:lnTo>
                      <a:pt x="11490" y="10818"/>
                    </a:lnTo>
                    <a:cubicBezTo>
                      <a:pt x="11490" y="10979"/>
                      <a:pt x="11615" y="11104"/>
                      <a:pt x="11767" y="11104"/>
                    </a:cubicBezTo>
                    <a:lnTo>
                      <a:pt x="12909" y="11104"/>
                    </a:lnTo>
                    <a:lnTo>
                      <a:pt x="11053" y="12951"/>
                    </a:lnTo>
                    <a:lnTo>
                      <a:pt x="11053" y="3271"/>
                    </a:lnTo>
                    <a:close/>
                    <a:moveTo>
                      <a:pt x="5616" y="0"/>
                    </a:moveTo>
                    <a:cubicBezTo>
                      <a:pt x="5540" y="0"/>
                      <a:pt x="5463" y="29"/>
                      <a:pt x="5406" y="86"/>
                    </a:cubicBezTo>
                    <a:cubicBezTo>
                      <a:pt x="4710" y="854"/>
                      <a:pt x="4211" y="1781"/>
                      <a:pt x="3952" y="2781"/>
                    </a:cubicBezTo>
                    <a:cubicBezTo>
                      <a:pt x="3742" y="2734"/>
                      <a:pt x="3525" y="2708"/>
                      <a:pt x="3307" y="2708"/>
                    </a:cubicBezTo>
                    <a:cubicBezTo>
                      <a:pt x="3275" y="2708"/>
                      <a:pt x="3243" y="2708"/>
                      <a:pt x="3212" y="2709"/>
                    </a:cubicBezTo>
                    <a:cubicBezTo>
                      <a:pt x="2355" y="2718"/>
                      <a:pt x="1552" y="3066"/>
                      <a:pt x="955" y="3673"/>
                    </a:cubicBezTo>
                    <a:cubicBezTo>
                      <a:pt x="348" y="4279"/>
                      <a:pt x="9" y="5091"/>
                      <a:pt x="0" y="5939"/>
                    </a:cubicBezTo>
                    <a:cubicBezTo>
                      <a:pt x="0" y="6081"/>
                      <a:pt x="9" y="6233"/>
                      <a:pt x="27" y="6376"/>
                    </a:cubicBezTo>
                    <a:cubicBezTo>
                      <a:pt x="125" y="7134"/>
                      <a:pt x="767" y="7705"/>
                      <a:pt x="1534" y="7705"/>
                    </a:cubicBezTo>
                    <a:lnTo>
                      <a:pt x="8190" y="7705"/>
                    </a:lnTo>
                    <a:lnTo>
                      <a:pt x="8190" y="8410"/>
                    </a:lnTo>
                    <a:cubicBezTo>
                      <a:pt x="8190" y="8561"/>
                      <a:pt x="8314" y="8686"/>
                      <a:pt x="8466" y="8686"/>
                    </a:cubicBezTo>
                    <a:cubicBezTo>
                      <a:pt x="8618" y="8686"/>
                      <a:pt x="8743" y="8561"/>
                      <a:pt x="8743" y="8410"/>
                    </a:cubicBezTo>
                    <a:lnTo>
                      <a:pt x="8743" y="5287"/>
                    </a:lnTo>
                    <a:cubicBezTo>
                      <a:pt x="8743" y="5127"/>
                      <a:pt x="8618" y="5002"/>
                      <a:pt x="8466" y="5002"/>
                    </a:cubicBezTo>
                    <a:lnTo>
                      <a:pt x="7324" y="5002"/>
                    </a:lnTo>
                    <a:lnTo>
                      <a:pt x="9180" y="3155"/>
                    </a:lnTo>
                    <a:lnTo>
                      <a:pt x="9180" y="12835"/>
                    </a:lnTo>
                    <a:lnTo>
                      <a:pt x="8912" y="12638"/>
                    </a:lnTo>
                    <a:cubicBezTo>
                      <a:pt x="8805" y="12558"/>
                      <a:pt x="8743" y="12433"/>
                      <a:pt x="8743" y="12308"/>
                    </a:cubicBezTo>
                    <a:lnTo>
                      <a:pt x="8743" y="9552"/>
                    </a:lnTo>
                    <a:cubicBezTo>
                      <a:pt x="8743" y="9391"/>
                      <a:pt x="8618" y="9266"/>
                      <a:pt x="8466" y="9266"/>
                    </a:cubicBezTo>
                    <a:cubicBezTo>
                      <a:pt x="8314" y="9266"/>
                      <a:pt x="8190" y="9391"/>
                      <a:pt x="8190" y="9552"/>
                    </a:cubicBezTo>
                    <a:lnTo>
                      <a:pt x="8190" y="12308"/>
                    </a:lnTo>
                    <a:cubicBezTo>
                      <a:pt x="8190" y="12612"/>
                      <a:pt x="8332" y="12897"/>
                      <a:pt x="8573" y="13084"/>
                    </a:cubicBezTo>
                    <a:lnTo>
                      <a:pt x="9055" y="13450"/>
                    </a:lnTo>
                    <a:cubicBezTo>
                      <a:pt x="9135" y="13504"/>
                      <a:pt x="9224" y="13530"/>
                      <a:pt x="9314" y="13530"/>
                    </a:cubicBezTo>
                    <a:cubicBezTo>
                      <a:pt x="9376" y="13530"/>
                      <a:pt x="9439" y="13521"/>
                      <a:pt x="9501" y="13486"/>
                    </a:cubicBezTo>
                    <a:cubicBezTo>
                      <a:pt x="9644" y="13414"/>
                      <a:pt x="9733" y="13272"/>
                      <a:pt x="9733" y="13111"/>
                    </a:cubicBezTo>
                    <a:lnTo>
                      <a:pt x="9733" y="7705"/>
                    </a:lnTo>
                    <a:lnTo>
                      <a:pt x="10500" y="7705"/>
                    </a:lnTo>
                    <a:lnTo>
                      <a:pt x="10500" y="12986"/>
                    </a:lnTo>
                    <a:cubicBezTo>
                      <a:pt x="10500" y="13209"/>
                      <a:pt x="10634" y="13405"/>
                      <a:pt x="10830" y="13495"/>
                    </a:cubicBezTo>
                    <a:cubicBezTo>
                      <a:pt x="10902" y="13521"/>
                      <a:pt x="10973" y="13530"/>
                      <a:pt x="11044" y="13530"/>
                    </a:cubicBezTo>
                    <a:cubicBezTo>
                      <a:pt x="11187" y="13530"/>
                      <a:pt x="11321" y="13477"/>
                      <a:pt x="11428" y="13370"/>
                    </a:cubicBezTo>
                    <a:lnTo>
                      <a:pt x="13346" y="11452"/>
                    </a:lnTo>
                    <a:cubicBezTo>
                      <a:pt x="13498" y="11300"/>
                      <a:pt x="13542" y="11077"/>
                      <a:pt x="13462" y="10872"/>
                    </a:cubicBezTo>
                    <a:cubicBezTo>
                      <a:pt x="13373" y="10676"/>
                      <a:pt x="13185" y="10542"/>
                      <a:pt x="12962" y="10542"/>
                    </a:cubicBezTo>
                    <a:lnTo>
                      <a:pt x="12043" y="10542"/>
                    </a:lnTo>
                    <a:lnTo>
                      <a:pt x="12043" y="7705"/>
                    </a:lnTo>
                    <a:lnTo>
                      <a:pt x="15442" y="7705"/>
                    </a:lnTo>
                    <a:cubicBezTo>
                      <a:pt x="15594" y="7705"/>
                      <a:pt x="15719" y="7580"/>
                      <a:pt x="15719" y="7419"/>
                    </a:cubicBezTo>
                    <a:cubicBezTo>
                      <a:pt x="15719" y="7268"/>
                      <a:pt x="15594" y="7143"/>
                      <a:pt x="15442" y="7143"/>
                    </a:cubicBezTo>
                    <a:lnTo>
                      <a:pt x="12043" y="7143"/>
                    </a:lnTo>
                    <a:lnTo>
                      <a:pt x="12043" y="3798"/>
                    </a:lnTo>
                    <a:cubicBezTo>
                      <a:pt x="12043" y="3494"/>
                      <a:pt x="11901" y="3209"/>
                      <a:pt x="11660" y="3021"/>
                    </a:cubicBezTo>
                    <a:lnTo>
                      <a:pt x="11178" y="2656"/>
                    </a:lnTo>
                    <a:cubicBezTo>
                      <a:pt x="11102" y="2600"/>
                      <a:pt x="11015" y="2573"/>
                      <a:pt x="10928" y="2573"/>
                    </a:cubicBezTo>
                    <a:cubicBezTo>
                      <a:pt x="10861" y="2573"/>
                      <a:pt x="10794" y="2589"/>
                      <a:pt x="10732" y="2620"/>
                    </a:cubicBezTo>
                    <a:cubicBezTo>
                      <a:pt x="10589" y="2691"/>
                      <a:pt x="10500" y="2834"/>
                      <a:pt x="10500" y="2995"/>
                    </a:cubicBezTo>
                    <a:lnTo>
                      <a:pt x="10500" y="7143"/>
                    </a:lnTo>
                    <a:lnTo>
                      <a:pt x="9733" y="7143"/>
                    </a:lnTo>
                    <a:lnTo>
                      <a:pt x="9733" y="3120"/>
                    </a:lnTo>
                    <a:cubicBezTo>
                      <a:pt x="9733" y="2897"/>
                      <a:pt x="9599" y="2700"/>
                      <a:pt x="9403" y="2611"/>
                    </a:cubicBezTo>
                    <a:cubicBezTo>
                      <a:pt x="9336" y="2585"/>
                      <a:pt x="9267" y="2572"/>
                      <a:pt x="9198" y="2572"/>
                    </a:cubicBezTo>
                    <a:cubicBezTo>
                      <a:pt x="9054" y="2572"/>
                      <a:pt x="8913" y="2628"/>
                      <a:pt x="8805" y="2736"/>
                    </a:cubicBezTo>
                    <a:lnTo>
                      <a:pt x="6887" y="4654"/>
                    </a:lnTo>
                    <a:cubicBezTo>
                      <a:pt x="6735" y="4806"/>
                      <a:pt x="6691" y="5029"/>
                      <a:pt x="6771" y="5234"/>
                    </a:cubicBezTo>
                    <a:cubicBezTo>
                      <a:pt x="6860" y="5430"/>
                      <a:pt x="7048" y="5564"/>
                      <a:pt x="7271" y="5564"/>
                    </a:cubicBezTo>
                    <a:lnTo>
                      <a:pt x="8190" y="5564"/>
                    </a:lnTo>
                    <a:lnTo>
                      <a:pt x="8190" y="7143"/>
                    </a:lnTo>
                    <a:lnTo>
                      <a:pt x="1534" y="7143"/>
                    </a:lnTo>
                    <a:cubicBezTo>
                      <a:pt x="1053" y="7143"/>
                      <a:pt x="642" y="6786"/>
                      <a:pt x="580" y="6304"/>
                    </a:cubicBezTo>
                    <a:cubicBezTo>
                      <a:pt x="571" y="6188"/>
                      <a:pt x="562" y="6063"/>
                      <a:pt x="562" y="5948"/>
                    </a:cubicBezTo>
                    <a:cubicBezTo>
                      <a:pt x="571" y="4493"/>
                      <a:pt x="1766" y="3289"/>
                      <a:pt x="3221" y="3262"/>
                    </a:cubicBezTo>
                    <a:cubicBezTo>
                      <a:pt x="3506" y="3262"/>
                      <a:pt x="3800" y="3298"/>
                      <a:pt x="4068" y="3387"/>
                    </a:cubicBezTo>
                    <a:cubicBezTo>
                      <a:pt x="4095" y="3393"/>
                      <a:pt x="4122" y="3396"/>
                      <a:pt x="4148" y="3396"/>
                    </a:cubicBezTo>
                    <a:cubicBezTo>
                      <a:pt x="4201" y="3396"/>
                      <a:pt x="4252" y="3384"/>
                      <a:pt x="4300" y="3360"/>
                    </a:cubicBezTo>
                    <a:cubicBezTo>
                      <a:pt x="4362" y="3316"/>
                      <a:pt x="4416" y="3253"/>
                      <a:pt x="4425" y="3173"/>
                    </a:cubicBezTo>
                    <a:cubicBezTo>
                      <a:pt x="4639" y="2165"/>
                      <a:pt x="5121" y="1228"/>
                      <a:pt x="5817" y="470"/>
                    </a:cubicBezTo>
                    <a:cubicBezTo>
                      <a:pt x="5924" y="354"/>
                      <a:pt x="5915" y="176"/>
                      <a:pt x="5799" y="69"/>
                    </a:cubicBezTo>
                    <a:cubicBezTo>
                      <a:pt x="5749" y="23"/>
                      <a:pt x="5683" y="0"/>
                      <a:pt x="561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40"/>
              <p:cNvSpPr/>
              <p:nvPr/>
            </p:nvSpPr>
            <p:spPr>
              <a:xfrm>
                <a:off x="2461900" y="1609975"/>
                <a:ext cx="323650" cy="242675"/>
              </a:xfrm>
              <a:custGeom>
                <a:rect b="b" l="l" r="r" t="t"/>
                <a:pathLst>
                  <a:path extrusionOk="0" h="9707" w="12946">
                    <a:moveTo>
                      <a:pt x="3997" y="1"/>
                    </a:moveTo>
                    <a:cubicBezTo>
                      <a:pt x="2597" y="1"/>
                      <a:pt x="1268" y="447"/>
                      <a:pt x="152" y="1286"/>
                    </a:cubicBezTo>
                    <a:cubicBezTo>
                      <a:pt x="28" y="1384"/>
                      <a:pt x="1" y="1553"/>
                      <a:pt x="99" y="1678"/>
                    </a:cubicBezTo>
                    <a:cubicBezTo>
                      <a:pt x="151" y="1752"/>
                      <a:pt x="235" y="1791"/>
                      <a:pt x="320" y="1791"/>
                    </a:cubicBezTo>
                    <a:cubicBezTo>
                      <a:pt x="380" y="1791"/>
                      <a:pt x="440" y="1772"/>
                      <a:pt x="491" y="1732"/>
                    </a:cubicBezTo>
                    <a:cubicBezTo>
                      <a:pt x="1508" y="964"/>
                      <a:pt x="2722" y="563"/>
                      <a:pt x="3997" y="563"/>
                    </a:cubicBezTo>
                    <a:cubicBezTo>
                      <a:pt x="7164" y="563"/>
                      <a:pt x="9778" y="3132"/>
                      <a:pt x="9823" y="6299"/>
                    </a:cubicBezTo>
                    <a:cubicBezTo>
                      <a:pt x="9823" y="6388"/>
                      <a:pt x="9867" y="6469"/>
                      <a:pt x="9939" y="6522"/>
                    </a:cubicBezTo>
                    <a:cubicBezTo>
                      <a:pt x="9982" y="6559"/>
                      <a:pt x="10039" y="6575"/>
                      <a:pt x="10099" y="6575"/>
                    </a:cubicBezTo>
                    <a:cubicBezTo>
                      <a:pt x="10126" y="6575"/>
                      <a:pt x="10153" y="6572"/>
                      <a:pt x="10180" y="6567"/>
                    </a:cubicBezTo>
                    <a:cubicBezTo>
                      <a:pt x="10328" y="6530"/>
                      <a:pt x="10483" y="6511"/>
                      <a:pt x="10644" y="6511"/>
                    </a:cubicBezTo>
                    <a:cubicBezTo>
                      <a:pt x="10677" y="6511"/>
                      <a:pt x="10709" y="6512"/>
                      <a:pt x="10742" y="6513"/>
                    </a:cubicBezTo>
                    <a:cubicBezTo>
                      <a:pt x="11545" y="6567"/>
                      <a:pt x="12285" y="7289"/>
                      <a:pt x="12347" y="8092"/>
                    </a:cubicBezTo>
                    <a:lnTo>
                      <a:pt x="12356" y="8119"/>
                    </a:lnTo>
                    <a:cubicBezTo>
                      <a:pt x="12374" y="8387"/>
                      <a:pt x="12285" y="8636"/>
                      <a:pt x="12098" y="8842"/>
                    </a:cubicBezTo>
                    <a:cubicBezTo>
                      <a:pt x="11919" y="9038"/>
                      <a:pt x="11661" y="9145"/>
                      <a:pt x="11393" y="9145"/>
                    </a:cubicBezTo>
                    <a:lnTo>
                      <a:pt x="10447" y="9145"/>
                    </a:lnTo>
                    <a:cubicBezTo>
                      <a:pt x="10296" y="9145"/>
                      <a:pt x="10171" y="9270"/>
                      <a:pt x="10171" y="9421"/>
                    </a:cubicBezTo>
                    <a:cubicBezTo>
                      <a:pt x="10171" y="9582"/>
                      <a:pt x="10296" y="9707"/>
                      <a:pt x="10447" y="9707"/>
                    </a:cubicBezTo>
                    <a:lnTo>
                      <a:pt x="11393" y="9707"/>
                    </a:lnTo>
                    <a:cubicBezTo>
                      <a:pt x="11812" y="9707"/>
                      <a:pt x="12223" y="9529"/>
                      <a:pt x="12508" y="9216"/>
                    </a:cubicBezTo>
                    <a:cubicBezTo>
                      <a:pt x="12794" y="8913"/>
                      <a:pt x="12945" y="8494"/>
                      <a:pt x="12909" y="8074"/>
                    </a:cubicBezTo>
                    <a:lnTo>
                      <a:pt x="12909" y="8048"/>
                    </a:lnTo>
                    <a:cubicBezTo>
                      <a:pt x="12865" y="7530"/>
                      <a:pt x="12615" y="7022"/>
                      <a:pt x="12205" y="6629"/>
                    </a:cubicBezTo>
                    <a:cubicBezTo>
                      <a:pt x="11803" y="6228"/>
                      <a:pt x="11295" y="5996"/>
                      <a:pt x="10777" y="5960"/>
                    </a:cubicBezTo>
                    <a:cubicBezTo>
                      <a:pt x="10722" y="5956"/>
                      <a:pt x="10667" y="5954"/>
                      <a:pt x="10610" y="5954"/>
                    </a:cubicBezTo>
                    <a:cubicBezTo>
                      <a:pt x="10531" y="5954"/>
                      <a:pt x="10451" y="5959"/>
                      <a:pt x="10367" y="5969"/>
                    </a:cubicBezTo>
                    <a:cubicBezTo>
                      <a:pt x="10269" y="4399"/>
                      <a:pt x="9600" y="2954"/>
                      <a:pt x="8485" y="1839"/>
                    </a:cubicBezTo>
                    <a:cubicBezTo>
                      <a:pt x="7280" y="652"/>
                      <a:pt x="5683" y="1"/>
                      <a:pt x="39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40"/>
              <p:cNvSpPr/>
              <p:nvPr/>
            </p:nvSpPr>
            <p:spPr>
              <a:xfrm>
                <a:off x="2621375" y="1763200"/>
                <a:ext cx="14075" cy="49975"/>
              </a:xfrm>
              <a:custGeom>
                <a:rect b="b" l="l" r="r" t="t"/>
                <a:pathLst>
                  <a:path extrusionOk="0" h="1999" w="563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1722"/>
                    </a:lnTo>
                    <a:cubicBezTo>
                      <a:pt x="0" y="1874"/>
                      <a:pt x="125" y="1999"/>
                      <a:pt x="286" y="1999"/>
                    </a:cubicBezTo>
                    <a:cubicBezTo>
                      <a:pt x="437" y="1999"/>
                      <a:pt x="562" y="1874"/>
                      <a:pt x="562" y="1722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40"/>
              <p:cNvSpPr/>
              <p:nvPr/>
            </p:nvSpPr>
            <p:spPr>
              <a:xfrm>
                <a:off x="2487325" y="1909500"/>
                <a:ext cx="14075" cy="50000"/>
              </a:xfrm>
              <a:custGeom>
                <a:rect b="b" l="l" r="r" t="t"/>
                <a:pathLst>
                  <a:path extrusionOk="0" h="2000" w="563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1723"/>
                    </a:lnTo>
                    <a:cubicBezTo>
                      <a:pt x="1" y="1874"/>
                      <a:pt x="126" y="1999"/>
                      <a:pt x="286" y="1999"/>
                    </a:cubicBezTo>
                    <a:cubicBezTo>
                      <a:pt x="438" y="1999"/>
                      <a:pt x="563" y="1874"/>
                      <a:pt x="563" y="1723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40"/>
              <p:cNvSpPr/>
              <p:nvPr/>
            </p:nvSpPr>
            <p:spPr>
              <a:xfrm>
                <a:off x="2554900" y="1643225"/>
                <a:ext cx="128950" cy="127150"/>
              </a:xfrm>
              <a:custGeom>
                <a:rect b="b" l="l" r="r" t="t"/>
                <a:pathLst>
                  <a:path extrusionOk="0" h="5086" w="5158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cubicBezTo>
                      <a:pt x="2624" y="553"/>
                      <a:pt x="4559" y="2462"/>
                      <a:pt x="4595" y="4809"/>
                    </a:cubicBezTo>
                    <a:cubicBezTo>
                      <a:pt x="4595" y="4960"/>
                      <a:pt x="4720" y="5085"/>
                      <a:pt x="4872" y="5085"/>
                    </a:cubicBezTo>
                    <a:lnTo>
                      <a:pt x="4881" y="5085"/>
                    </a:lnTo>
                    <a:cubicBezTo>
                      <a:pt x="5032" y="5085"/>
                      <a:pt x="5157" y="4951"/>
                      <a:pt x="5157" y="4800"/>
                    </a:cubicBezTo>
                    <a:cubicBezTo>
                      <a:pt x="5130" y="3515"/>
                      <a:pt x="4622" y="2311"/>
                      <a:pt x="3703" y="1401"/>
                    </a:cubicBezTo>
                    <a:cubicBezTo>
                      <a:pt x="2784" y="500"/>
                      <a:pt x="1562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34" name="Google Shape;334;p40"/>
          <p:cNvSpPr txBox="1"/>
          <p:nvPr>
            <p:ph type="title"/>
          </p:nvPr>
        </p:nvSpPr>
        <p:spPr>
          <a:xfrm flipH="1">
            <a:off x="755250" y="1580525"/>
            <a:ext cx="6456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02</a:t>
            </a:r>
            <a:endParaRPr sz="2400"/>
          </a:p>
        </p:txBody>
      </p:sp>
      <p:sp>
        <p:nvSpPr>
          <p:cNvPr id="335" name="Google Shape;335;p40"/>
          <p:cNvSpPr txBox="1"/>
          <p:nvPr>
            <p:ph idx="1" type="subTitle"/>
          </p:nvPr>
        </p:nvSpPr>
        <p:spPr>
          <a:xfrm flipH="1">
            <a:off x="1320300" y="1603625"/>
            <a:ext cx="1197300" cy="46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Objective</a:t>
            </a:r>
            <a:endParaRPr sz="1800"/>
          </a:p>
        </p:txBody>
      </p:sp>
      <p:sp>
        <p:nvSpPr>
          <p:cNvPr id="336" name="Google Shape;336;p40"/>
          <p:cNvSpPr txBox="1"/>
          <p:nvPr>
            <p:ph type="title"/>
          </p:nvPr>
        </p:nvSpPr>
        <p:spPr>
          <a:xfrm flipH="1">
            <a:off x="755250" y="2113925"/>
            <a:ext cx="6456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03</a:t>
            </a:r>
            <a:endParaRPr sz="2400"/>
          </a:p>
        </p:txBody>
      </p:sp>
      <p:sp>
        <p:nvSpPr>
          <p:cNvPr id="337" name="Google Shape;337;p40"/>
          <p:cNvSpPr txBox="1"/>
          <p:nvPr>
            <p:ph idx="1" type="subTitle"/>
          </p:nvPr>
        </p:nvSpPr>
        <p:spPr>
          <a:xfrm flipH="1">
            <a:off x="1320250" y="2160125"/>
            <a:ext cx="1450800" cy="46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Motivation</a:t>
            </a:r>
            <a:endParaRPr sz="1800"/>
          </a:p>
        </p:txBody>
      </p:sp>
      <p:sp>
        <p:nvSpPr>
          <p:cNvPr id="338" name="Google Shape;338;p40"/>
          <p:cNvSpPr txBox="1"/>
          <p:nvPr>
            <p:ph type="title"/>
          </p:nvPr>
        </p:nvSpPr>
        <p:spPr>
          <a:xfrm flipH="1">
            <a:off x="755250" y="2640425"/>
            <a:ext cx="6456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04</a:t>
            </a:r>
            <a:endParaRPr sz="2400"/>
          </a:p>
        </p:txBody>
      </p:sp>
      <p:sp>
        <p:nvSpPr>
          <p:cNvPr id="339" name="Google Shape;339;p40"/>
          <p:cNvSpPr txBox="1"/>
          <p:nvPr>
            <p:ph idx="1" type="subTitle"/>
          </p:nvPr>
        </p:nvSpPr>
        <p:spPr>
          <a:xfrm flipH="1">
            <a:off x="1320125" y="2686625"/>
            <a:ext cx="2259900" cy="46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System </a:t>
            </a:r>
            <a:r>
              <a:rPr lang="en" sz="1800"/>
              <a:t>Architecture</a:t>
            </a:r>
            <a:endParaRPr sz="1800"/>
          </a:p>
        </p:txBody>
      </p:sp>
      <p:sp>
        <p:nvSpPr>
          <p:cNvPr id="340" name="Google Shape;340;p40"/>
          <p:cNvSpPr txBox="1"/>
          <p:nvPr>
            <p:ph type="title"/>
          </p:nvPr>
        </p:nvSpPr>
        <p:spPr>
          <a:xfrm flipH="1">
            <a:off x="755250" y="3173825"/>
            <a:ext cx="6456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05</a:t>
            </a:r>
            <a:endParaRPr sz="2400"/>
          </a:p>
        </p:txBody>
      </p:sp>
      <p:sp>
        <p:nvSpPr>
          <p:cNvPr id="341" name="Google Shape;341;p40"/>
          <p:cNvSpPr txBox="1"/>
          <p:nvPr>
            <p:ph idx="1" type="subTitle"/>
          </p:nvPr>
        </p:nvSpPr>
        <p:spPr>
          <a:xfrm flipH="1">
            <a:off x="1320050" y="3220025"/>
            <a:ext cx="2143500" cy="46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Methodology</a:t>
            </a:r>
            <a:endParaRPr sz="1800"/>
          </a:p>
        </p:txBody>
      </p:sp>
      <p:sp>
        <p:nvSpPr>
          <p:cNvPr id="342" name="Google Shape;342;p40"/>
          <p:cNvSpPr txBox="1"/>
          <p:nvPr>
            <p:ph type="title"/>
          </p:nvPr>
        </p:nvSpPr>
        <p:spPr>
          <a:xfrm flipH="1">
            <a:off x="759600" y="3718775"/>
            <a:ext cx="6456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06</a:t>
            </a:r>
            <a:endParaRPr sz="2400"/>
          </a:p>
        </p:txBody>
      </p:sp>
      <p:sp>
        <p:nvSpPr>
          <p:cNvPr id="343" name="Google Shape;343;p40"/>
          <p:cNvSpPr txBox="1"/>
          <p:nvPr>
            <p:ph idx="1" type="subTitle"/>
          </p:nvPr>
        </p:nvSpPr>
        <p:spPr>
          <a:xfrm flipH="1">
            <a:off x="1329300" y="3739475"/>
            <a:ext cx="2406300" cy="46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Sign Language </a:t>
            </a:r>
            <a:r>
              <a:rPr lang="en" sz="1800"/>
              <a:t>Gesture</a:t>
            </a:r>
            <a:endParaRPr sz="1800"/>
          </a:p>
        </p:txBody>
      </p:sp>
      <p:sp>
        <p:nvSpPr>
          <p:cNvPr id="344" name="Google Shape;344;p40"/>
          <p:cNvSpPr txBox="1"/>
          <p:nvPr>
            <p:ph type="title"/>
          </p:nvPr>
        </p:nvSpPr>
        <p:spPr>
          <a:xfrm flipH="1">
            <a:off x="3792038" y="1130225"/>
            <a:ext cx="6456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07</a:t>
            </a:r>
            <a:endParaRPr sz="2400"/>
          </a:p>
        </p:txBody>
      </p:sp>
      <p:sp>
        <p:nvSpPr>
          <p:cNvPr id="345" name="Google Shape;345;p40"/>
          <p:cNvSpPr txBox="1"/>
          <p:nvPr>
            <p:ph idx="1" type="subTitle"/>
          </p:nvPr>
        </p:nvSpPr>
        <p:spPr>
          <a:xfrm flipH="1">
            <a:off x="4356963" y="1153325"/>
            <a:ext cx="2984400" cy="46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Workflow Chart</a:t>
            </a:r>
            <a:endParaRPr sz="1800"/>
          </a:p>
        </p:txBody>
      </p:sp>
      <p:sp>
        <p:nvSpPr>
          <p:cNvPr id="346" name="Google Shape;346;p40"/>
          <p:cNvSpPr txBox="1"/>
          <p:nvPr>
            <p:ph type="title"/>
          </p:nvPr>
        </p:nvSpPr>
        <p:spPr>
          <a:xfrm flipH="1">
            <a:off x="3803250" y="2223475"/>
            <a:ext cx="6456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09</a:t>
            </a:r>
            <a:endParaRPr sz="2400"/>
          </a:p>
        </p:txBody>
      </p:sp>
      <p:sp>
        <p:nvSpPr>
          <p:cNvPr id="347" name="Google Shape;347;p40"/>
          <p:cNvSpPr txBox="1"/>
          <p:nvPr>
            <p:ph idx="1" type="subTitle"/>
          </p:nvPr>
        </p:nvSpPr>
        <p:spPr>
          <a:xfrm flipH="1">
            <a:off x="4368300" y="2269675"/>
            <a:ext cx="2573400" cy="46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Results &amp; Output</a:t>
            </a:r>
            <a:endParaRPr sz="1800"/>
          </a:p>
        </p:txBody>
      </p:sp>
      <p:sp>
        <p:nvSpPr>
          <p:cNvPr id="348" name="Google Shape;348;p40"/>
          <p:cNvSpPr txBox="1"/>
          <p:nvPr>
            <p:ph type="title"/>
          </p:nvPr>
        </p:nvSpPr>
        <p:spPr>
          <a:xfrm flipH="1">
            <a:off x="3883800" y="2679963"/>
            <a:ext cx="6456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10</a:t>
            </a:r>
            <a:endParaRPr sz="2400"/>
          </a:p>
        </p:txBody>
      </p:sp>
      <p:sp>
        <p:nvSpPr>
          <p:cNvPr id="349" name="Google Shape;349;p40"/>
          <p:cNvSpPr txBox="1"/>
          <p:nvPr>
            <p:ph idx="1" type="subTitle"/>
          </p:nvPr>
        </p:nvSpPr>
        <p:spPr>
          <a:xfrm flipH="1">
            <a:off x="4372600" y="2726163"/>
            <a:ext cx="1450800" cy="46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Future Work</a:t>
            </a:r>
            <a:endParaRPr sz="1800"/>
          </a:p>
        </p:txBody>
      </p:sp>
      <p:sp>
        <p:nvSpPr>
          <p:cNvPr id="350" name="Google Shape;350;p40"/>
          <p:cNvSpPr txBox="1"/>
          <p:nvPr>
            <p:ph type="title"/>
          </p:nvPr>
        </p:nvSpPr>
        <p:spPr>
          <a:xfrm flipH="1">
            <a:off x="3915200" y="3200275"/>
            <a:ext cx="5649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11</a:t>
            </a:r>
            <a:endParaRPr sz="2400"/>
          </a:p>
        </p:txBody>
      </p:sp>
      <p:sp>
        <p:nvSpPr>
          <p:cNvPr id="351" name="Google Shape;351;p40"/>
          <p:cNvSpPr txBox="1"/>
          <p:nvPr>
            <p:ph idx="1" type="subTitle"/>
          </p:nvPr>
        </p:nvSpPr>
        <p:spPr>
          <a:xfrm flipH="1">
            <a:off x="4368050" y="3253375"/>
            <a:ext cx="2143500" cy="46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Conclusion</a:t>
            </a:r>
            <a:endParaRPr sz="1800"/>
          </a:p>
        </p:txBody>
      </p:sp>
      <p:sp>
        <p:nvSpPr>
          <p:cNvPr id="352" name="Google Shape;352;p40"/>
          <p:cNvSpPr txBox="1"/>
          <p:nvPr>
            <p:ph type="title"/>
          </p:nvPr>
        </p:nvSpPr>
        <p:spPr>
          <a:xfrm flipH="1">
            <a:off x="3792050" y="1657675"/>
            <a:ext cx="6456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08</a:t>
            </a:r>
            <a:endParaRPr sz="2400"/>
          </a:p>
        </p:txBody>
      </p:sp>
      <p:sp>
        <p:nvSpPr>
          <p:cNvPr id="353" name="Google Shape;353;p40"/>
          <p:cNvSpPr txBox="1"/>
          <p:nvPr>
            <p:ph idx="1" type="subTitle"/>
          </p:nvPr>
        </p:nvSpPr>
        <p:spPr>
          <a:xfrm flipH="1">
            <a:off x="4356950" y="1627675"/>
            <a:ext cx="2483100" cy="738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Architecture of Dataset Creation</a:t>
            </a:r>
            <a:endParaRPr sz="1800"/>
          </a:p>
        </p:txBody>
      </p:sp>
      <p:sp>
        <p:nvSpPr>
          <p:cNvPr id="354" name="Google Shape;354;p40"/>
          <p:cNvSpPr txBox="1"/>
          <p:nvPr>
            <p:ph type="title"/>
          </p:nvPr>
        </p:nvSpPr>
        <p:spPr>
          <a:xfrm flipH="1">
            <a:off x="3883800" y="3718775"/>
            <a:ext cx="645600" cy="554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12</a:t>
            </a:r>
            <a:endParaRPr sz="2400"/>
          </a:p>
        </p:txBody>
      </p:sp>
      <p:sp>
        <p:nvSpPr>
          <p:cNvPr id="355" name="Google Shape;355;p40"/>
          <p:cNvSpPr txBox="1"/>
          <p:nvPr>
            <p:ph idx="1" type="subTitle"/>
          </p:nvPr>
        </p:nvSpPr>
        <p:spPr>
          <a:xfrm flipH="1">
            <a:off x="4363550" y="3764975"/>
            <a:ext cx="2406300" cy="46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Thank You</a:t>
            </a:r>
            <a:endParaRPr sz="1800"/>
          </a:p>
        </p:txBody>
      </p:sp>
      <p:pic>
        <p:nvPicPr>
          <p:cNvPr id="356" name="Google Shape;356;p40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7341375" y="3148325"/>
            <a:ext cx="1905000" cy="178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1"/>
          <p:cNvSpPr/>
          <p:nvPr/>
        </p:nvSpPr>
        <p:spPr>
          <a:xfrm>
            <a:off x="1058950" y="3333906"/>
            <a:ext cx="1041300" cy="1041000"/>
          </a:xfrm>
          <a:prstGeom prst="decagon">
            <a:avLst>
              <a:gd fmla="val 105146" name="vf"/>
            </a:avLst>
          </a:prstGeom>
          <a:solidFill>
            <a:srgbClr val="95FF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41"/>
          <p:cNvSpPr/>
          <p:nvPr/>
        </p:nvSpPr>
        <p:spPr>
          <a:xfrm>
            <a:off x="4183050" y="621688"/>
            <a:ext cx="2862282" cy="130230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63" name="Google Shape;363;p41"/>
          <p:cNvSpPr txBox="1"/>
          <p:nvPr>
            <p:ph type="title"/>
          </p:nvPr>
        </p:nvSpPr>
        <p:spPr>
          <a:xfrm>
            <a:off x="1869900" y="92450"/>
            <a:ext cx="3640800" cy="7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64" name="Google Shape;364;p41"/>
          <p:cNvSpPr txBox="1"/>
          <p:nvPr>
            <p:ph idx="1" type="subTitle"/>
          </p:nvPr>
        </p:nvSpPr>
        <p:spPr>
          <a:xfrm>
            <a:off x="713225" y="1348550"/>
            <a:ext cx="7499400" cy="276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/>
              <a:t>The project combines Sign Language Recognition (SLR) technology with a Smart Text Editor for inclusive communication.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/>
              <a:t>The platform facilitates seamless interaction between sign language users and non-sign language speakers.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/>
              <a:t>Advanced computer vision techniques are used for real-time detection and interpretation of sign language gestures.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/>
              <a:t>Deep learning models and image processing capture the nuanced movements and expressions of sign language users' hands.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/>
              <a:t>The system translates these gestures into corresponding text, enabling effective comprehension and response for non-sign language speakers.</a:t>
            </a:r>
            <a:endParaRPr sz="1500"/>
          </a:p>
        </p:txBody>
      </p:sp>
      <p:cxnSp>
        <p:nvCxnSpPr>
          <p:cNvPr id="365" name="Google Shape;365;p41"/>
          <p:cNvCxnSpPr/>
          <p:nvPr/>
        </p:nvCxnSpPr>
        <p:spPr>
          <a:xfrm>
            <a:off x="613500" y="686800"/>
            <a:ext cx="8520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2"/>
          <p:cNvSpPr/>
          <p:nvPr/>
        </p:nvSpPr>
        <p:spPr>
          <a:xfrm>
            <a:off x="2625825" y="998250"/>
            <a:ext cx="1681023" cy="113957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71" name="Google Shape;371;p42"/>
          <p:cNvSpPr txBox="1"/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372" name="Google Shape;372;p42"/>
          <p:cNvSpPr txBox="1"/>
          <p:nvPr>
            <p:ph idx="1" type="body"/>
          </p:nvPr>
        </p:nvSpPr>
        <p:spPr>
          <a:xfrm>
            <a:off x="713225" y="1228225"/>
            <a:ext cx="8014800" cy="28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32409" lvl="0" marL="274320" rtl="0" algn="l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/>
              <a:t>Transform Sign Language into Text for deaf and hard-of-hearing individuals.</a:t>
            </a:r>
            <a:endParaRPr sz="1500"/>
          </a:p>
          <a:p>
            <a:pPr indent="-232409" lvl="0" marL="274320" rtl="0" algn="l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/>
              <a:t>Bridge the gap in understanding sign language that has posed difficulties in communication.</a:t>
            </a:r>
            <a:endParaRPr sz="1500"/>
          </a:p>
          <a:p>
            <a:pPr indent="-232409" lvl="0" marL="274320" rtl="0" algn="l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/>
              <a:t>Utilize deep learning algorithms to train the model.</a:t>
            </a:r>
            <a:endParaRPr sz="1500"/>
          </a:p>
          <a:p>
            <a:pPr indent="-232409" lvl="0" marL="274320" rtl="0" algn="l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/>
              <a:t>Collect and process frames from gestures captured by the camera for training.</a:t>
            </a:r>
            <a:endParaRPr sz="1500"/>
          </a:p>
          <a:p>
            <a:pPr indent="-232409" lvl="0" marL="274320" rtl="0" algn="l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/>
              <a:t>Enable real-time prediction.</a:t>
            </a:r>
            <a:endParaRPr sz="1500"/>
          </a:p>
          <a:p>
            <a:pPr indent="-232409" lvl="0" marL="274320" rtl="0" algn="l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/>
              <a:t>Translation of gestures into text.</a:t>
            </a:r>
            <a:endParaRPr sz="1500"/>
          </a:p>
          <a:p>
            <a:pPr indent="-232409" lvl="0" marL="274320" rtl="0" algn="l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/>
              <a:t>Develop a model capable of identifying symbolic expressions through images.</a:t>
            </a:r>
            <a:endParaRPr sz="1500"/>
          </a:p>
          <a:p>
            <a:pPr indent="-232409" lvl="0" marL="274320" rtl="0" algn="l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/>
              <a:t>Test the developed model in real-world scenarios to ensure its effectiveness and practical application in diverse communication settings.</a:t>
            </a:r>
            <a:endParaRPr sz="1500"/>
          </a:p>
          <a:p>
            <a:pPr indent="0" lvl="0" marL="27432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3"/>
          <p:cNvSpPr/>
          <p:nvPr/>
        </p:nvSpPr>
        <p:spPr>
          <a:xfrm>
            <a:off x="865625" y="253150"/>
            <a:ext cx="1214810" cy="118318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78" name="Google Shape;378;p43"/>
          <p:cNvSpPr txBox="1"/>
          <p:nvPr>
            <p:ph type="title"/>
          </p:nvPr>
        </p:nvSpPr>
        <p:spPr>
          <a:xfrm>
            <a:off x="751600" y="25315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379" name="Google Shape;379;p43"/>
          <p:cNvSpPr txBox="1"/>
          <p:nvPr>
            <p:ph idx="1" type="body"/>
          </p:nvPr>
        </p:nvSpPr>
        <p:spPr>
          <a:xfrm>
            <a:off x="865625" y="1258950"/>
            <a:ext cx="7834200" cy="31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Sign language is one of the fastest growing languages of study in the united states. Over </a:t>
            </a:r>
            <a:r>
              <a:rPr b="1" lang="en" sz="1500">
                <a:solidFill>
                  <a:schemeClr val="accent1"/>
                </a:solidFill>
              </a:rPr>
              <a:t>1,000,000</a:t>
            </a:r>
            <a:r>
              <a:rPr lang="en" sz="1500"/>
              <a:t> deaf and hearing people use it.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It is the third most common language used in the united states behind English and Spanish.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Learning sign language introduces you to the </a:t>
            </a:r>
            <a:r>
              <a:rPr b="1" lang="en" sz="1500">
                <a:solidFill>
                  <a:schemeClr val="accent1"/>
                </a:solidFill>
              </a:rPr>
              <a:t>deaf, dumb &amp; hard-of-hearing community</a:t>
            </a:r>
            <a:r>
              <a:rPr lang="en" sz="1500"/>
              <a:t> and its rich cultural experiences.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It can open up many opportunities for the deaf, dumb &amp; hard-of-hearing people.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It helps many hearing parents learn to communicate with their deaf child and vice versa.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It can help people with limited verbal skills develop their communication skills.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It also allows to have private discussions in public places.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44"/>
          <p:cNvGrpSpPr/>
          <p:nvPr/>
        </p:nvGrpSpPr>
        <p:grpSpPr>
          <a:xfrm rot="816672">
            <a:off x="5775079" y="926543"/>
            <a:ext cx="515984" cy="525811"/>
            <a:chOff x="-1040000" y="1066475"/>
            <a:chExt cx="478250" cy="487325"/>
          </a:xfrm>
        </p:grpSpPr>
        <p:sp>
          <p:nvSpPr>
            <p:cNvPr id="385" name="Google Shape;385;p44"/>
            <p:cNvSpPr/>
            <p:nvPr/>
          </p:nvSpPr>
          <p:spPr>
            <a:xfrm>
              <a:off x="-997125" y="1066475"/>
              <a:ext cx="435375" cy="487325"/>
            </a:xfrm>
            <a:custGeom>
              <a:rect b="b" l="l" r="r" t="t"/>
              <a:pathLst>
                <a:path extrusionOk="0" h="19493" w="17415">
                  <a:moveTo>
                    <a:pt x="8707" y="0"/>
                  </a:moveTo>
                  <a:cubicBezTo>
                    <a:pt x="8620" y="0"/>
                    <a:pt x="8533" y="23"/>
                    <a:pt x="8457" y="67"/>
                  </a:cubicBezTo>
                  <a:lnTo>
                    <a:pt x="321" y="4804"/>
                  </a:lnTo>
                  <a:cubicBezTo>
                    <a:pt x="0" y="5001"/>
                    <a:pt x="0" y="5473"/>
                    <a:pt x="321" y="5661"/>
                  </a:cubicBezTo>
                  <a:lnTo>
                    <a:pt x="3462" y="7490"/>
                  </a:lnTo>
                  <a:lnTo>
                    <a:pt x="2846" y="7846"/>
                  </a:lnTo>
                  <a:lnTo>
                    <a:pt x="321" y="9318"/>
                  </a:lnTo>
                  <a:cubicBezTo>
                    <a:pt x="0" y="9506"/>
                    <a:pt x="0" y="9978"/>
                    <a:pt x="321" y="10175"/>
                  </a:cubicBezTo>
                  <a:lnTo>
                    <a:pt x="3462" y="12004"/>
                  </a:lnTo>
                  <a:lnTo>
                    <a:pt x="2846" y="12360"/>
                  </a:lnTo>
                  <a:lnTo>
                    <a:pt x="321" y="13832"/>
                  </a:lnTo>
                  <a:cubicBezTo>
                    <a:pt x="0" y="14020"/>
                    <a:pt x="0" y="14493"/>
                    <a:pt x="321" y="14680"/>
                  </a:cubicBezTo>
                  <a:lnTo>
                    <a:pt x="8457" y="19426"/>
                  </a:lnTo>
                  <a:cubicBezTo>
                    <a:pt x="8533" y="19470"/>
                    <a:pt x="8620" y="19493"/>
                    <a:pt x="8707" y="19493"/>
                  </a:cubicBezTo>
                  <a:cubicBezTo>
                    <a:pt x="8794" y="19493"/>
                    <a:pt x="8881" y="19470"/>
                    <a:pt x="8957" y="19426"/>
                  </a:cubicBezTo>
                  <a:lnTo>
                    <a:pt x="17093" y="14680"/>
                  </a:lnTo>
                  <a:cubicBezTo>
                    <a:pt x="17414" y="14493"/>
                    <a:pt x="17414" y="14020"/>
                    <a:pt x="17093" y="13832"/>
                  </a:cubicBezTo>
                  <a:lnTo>
                    <a:pt x="14568" y="12360"/>
                  </a:lnTo>
                  <a:lnTo>
                    <a:pt x="13953" y="12004"/>
                  </a:lnTo>
                  <a:lnTo>
                    <a:pt x="17093" y="10175"/>
                  </a:lnTo>
                  <a:cubicBezTo>
                    <a:pt x="17414" y="9978"/>
                    <a:pt x="17414" y="9506"/>
                    <a:pt x="17093" y="9318"/>
                  </a:cubicBezTo>
                  <a:lnTo>
                    <a:pt x="14568" y="7846"/>
                  </a:lnTo>
                  <a:lnTo>
                    <a:pt x="13953" y="7490"/>
                  </a:lnTo>
                  <a:lnTo>
                    <a:pt x="17093" y="5661"/>
                  </a:lnTo>
                  <a:cubicBezTo>
                    <a:pt x="17414" y="5473"/>
                    <a:pt x="17414" y="5001"/>
                    <a:pt x="17093" y="4804"/>
                  </a:cubicBezTo>
                  <a:lnTo>
                    <a:pt x="8957" y="67"/>
                  </a:lnTo>
                  <a:cubicBezTo>
                    <a:pt x="8881" y="23"/>
                    <a:pt x="8794" y="0"/>
                    <a:pt x="8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6" name="Google Shape;386;p44"/>
            <p:cNvGrpSpPr/>
            <p:nvPr/>
          </p:nvGrpSpPr>
          <p:grpSpPr>
            <a:xfrm>
              <a:off x="-1040000" y="1072000"/>
              <a:ext cx="423325" cy="476250"/>
              <a:chOff x="505300" y="1002625"/>
              <a:chExt cx="423325" cy="476250"/>
            </a:xfrm>
          </p:grpSpPr>
          <p:sp>
            <p:nvSpPr>
              <p:cNvPr id="387" name="Google Shape;387;p44"/>
              <p:cNvSpPr/>
              <p:nvPr/>
            </p:nvSpPr>
            <p:spPr>
              <a:xfrm>
                <a:off x="505300" y="1002625"/>
                <a:ext cx="423325" cy="476250"/>
              </a:xfrm>
              <a:custGeom>
                <a:rect b="b" l="l" r="r" t="t"/>
                <a:pathLst>
                  <a:path extrusionOk="0" h="19050" w="16933">
                    <a:moveTo>
                      <a:pt x="8466" y="1"/>
                    </a:moveTo>
                    <a:cubicBezTo>
                      <a:pt x="8337" y="1"/>
                      <a:pt x="8208" y="34"/>
                      <a:pt x="8092" y="101"/>
                    </a:cubicBezTo>
                    <a:lnTo>
                      <a:pt x="375" y="4597"/>
                    </a:lnTo>
                    <a:cubicBezTo>
                      <a:pt x="143" y="4731"/>
                      <a:pt x="0" y="4972"/>
                      <a:pt x="0" y="5249"/>
                    </a:cubicBezTo>
                    <a:cubicBezTo>
                      <a:pt x="0" y="5516"/>
                      <a:pt x="143" y="5757"/>
                      <a:pt x="375" y="5891"/>
                    </a:cubicBezTo>
                    <a:lnTo>
                      <a:pt x="2935" y="7381"/>
                    </a:lnTo>
                    <a:lnTo>
                      <a:pt x="375" y="8879"/>
                    </a:lnTo>
                    <a:cubicBezTo>
                      <a:pt x="143" y="9013"/>
                      <a:pt x="0" y="9254"/>
                      <a:pt x="0" y="9522"/>
                    </a:cubicBezTo>
                    <a:cubicBezTo>
                      <a:pt x="0" y="9789"/>
                      <a:pt x="143" y="10030"/>
                      <a:pt x="375" y="10173"/>
                    </a:cubicBezTo>
                    <a:lnTo>
                      <a:pt x="2935" y="11663"/>
                    </a:lnTo>
                    <a:lnTo>
                      <a:pt x="375" y="13162"/>
                    </a:lnTo>
                    <a:cubicBezTo>
                      <a:pt x="143" y="13295"/>
                      <a:pt x="0" y="13536"/>
                      <a:pt x="0" y="13804"/>
                    </a:cubicBezTo>
                    <a:cubicBezTo>
                      <a:pt x="0" y="14071"/>
                      <a:pt x="143" y="14312"/>
                      <a:pt x="375" y="14446"/>
                    </a:cubicBezTo>
                    <a:lnTo>
                      <a:pt x="8092" y="18942"/>
                    </a:lnTo>
                    <a:cubicBezTo>
                      <a:pt x="8208" y="19014"/>
                      <a:pt x="8333" y="19049"/>
                      <a:pt x="8466" y="19049"/>
                    </a:cubicBezTo>
                    <a:cubicBezTo>
                      <a:pt x="8600" y="19049"/>
                      <a:pt x="8725" y="19014"/>
                      <a:pt x="8841" y="18942"/>
                    </a:cubicBezTo>
                    <a:lnTo>
                      <a:pt x="12766" y="16659"/>
                    </a:lnTo>
                    <a:cubicBezTo>
                      <a:pt x="12900" y="16587"/>
                      <a:pt x="12945" y="16409"/>
                      <a:pt x="12865" y="16284"/>
                    </a:cubicBezTo>
                    <a:cubicBezTo>
                      <a:pt x="12810" y="16193"/>
                      <a:pt x="12714" y="16143"/>
                      <a:pt x="12616" y="16143"/>
                    </a:cubicBezTo>
                    <a:cubicBezTo>
                      <a:pt x="12570" y="16143"/>
                      <a:pt x="12524" y="16154"/>
                      <a:pt x="12481" y="16177"/>
                    </a:cubicBezTo>
                    <a:lnTo>
                      <a:pt x="8565" y="18461"/>
                    </a:lnTo>
                    <a:cubicBezTo>
                      <a:pt x="8533" y="18478"/>
                      <a:pt x="8500" y="18487"/>
                      <a:pt x="8466" y="18487"/>
                    </a:cubicBezTo>
                    <a:cubicBezTo>
                      <a:pt x="8433" y="18487"/>
                      <a:pt x="8400" y="18478"/>
                      <a:pt x="8368" y="18461"/>
                    </a:cubicBezTo>
                    <a:lnTo>
                      <a:pt x="652" y="13964"/>
                    </a:lnTo>
                    <a:cubicBezTo>
                      <a:pt x="571" y="13920"/>
                      <a:pt x="562" y="13840"/>
                      <a:pt x="562" y="13804"/>
                    </a:cubicBezTo>
                    <a:cubicBezTo>
                      <a:pt x="562" y="13768"/>
                      <a:pt x="571" y="13688"/>
                      <a:pt x="652" y="13643"/>
                    </a:cubicBezTo>
                    <a:lnTo>
                      <a:pt x="3489" y="11984"/>
                    </a:lnTo>
                    <a:lnTo>
                      <a:pt x="4693" y="12689"/>
                    </a:lnTo>
                    <a:cubicBezTo>
                      <a:pt x="4737" y="12715"/>
                      <a:pt x="4791" y="12724"/>
                      <a:pt x="4836" y="12724"/>
                    </a:cubicBezTo>
                    <a:cubicBezTo>
                      <a:pt x="4934" y="12724"/>
                      <a:pt x="5023" y="12680"/>
                      <a:pt x="5076" y="12591"/>
                    </a:cubicBezTo>
                    <a:cubicBezTo>
                      <a:pt x="5157" y="12457"/>
                      <a:pt x="5112" y="12287"/>
                      <a:pt x="4978" y="12207"/>
                    </a:cubicBezTo>
                    <a:lnTo>
                      <a:pt x="652" y="9691"/>
                    </a:lnTo>
                    <a:cubicBezTo>
                      <a:pt x="571" y="9638"/>
                      <a:pt x="562" y="9557"/>
                      <a:pt x="562" y="9522"/>
                    </a:cubicBezTo>
                    <a:cubicBezTo>
                      <a:pt x="562" y="9495"/>
                      <a:pt x="571" y="9406"/>
                      <a:pt x="652" y="9361"/>
                    </a:cubicBezTo>
                    <a:lnTo>
                      <a:pt x="3489" y="7711"/>
                    </a:lnTo>
                    <a:lnTo>
                      <a:pt x="4613" y="8362"/>
                    </a:lnTo>
                    <a:cubicBezTo>
                      <a:pt x="4655" y="8385"/>
                      <a:pt x="4702" y="8396"/>
                      <a:pt x="4748" y="8396"/>
                    </a:cubicBezTo>
                    <a:cubicBezTo>
                      <a:pt x="4846" y="8396"/>
                      <a:pt x="4942" y="8346"/>
                      <a:pt x="4996" y="8255"/>
                    </a:cubicBezTo>
                    <a:cubicBezTo>
                      <a:pt x="5068" y="8121"/>
                      <a:pt x="5023" y="7952"/>
                      <a:pt x="4889" y="7880"/>
                    </a:cubicBezTo>
                    <a:lnTo>
                      <a:pt x="652" y="5409"/>
                    </a:lnTo>
                    <a:cubicBezTo>
                      <a:pt x="571" y="5356"/>
                      <a:pt x="562" y="5275"/>
                      <a:pt x="562" y="5249"/>
                    </a:cubicBezTo>
                    <a:cubicBezTo>
                      <a:pt x="562" y="5213"/>
                      <a:pt x="571" y="5133"/>
                      <a:pt x="652" y="5079"/>
                    </a:cubicBezTo>
                    <a:lnTo>
                      <a:pt x="8368" y="583"/>
                    </a:lnTo>
                    <a:cubicBezTo>
                      <a:pt x="8400" y="565"/>
                      <a:pt x="8433" y="556"/>
                      <a:pt x="8466" y="556"/>
                    </a:cubicBezTo>
                    <a:cubicBezTo>
                      <a:pt x="8500" y="556"/>
                      <a:pt x="8533" y="565"/>
                      <a:pt x="8565" y="583"/>
                    </a:cubicBezTo>
                    <a:lnTo>
                      <a:pt x="16281" y="5079"/>
                    </a:lnTo>
                    <a:cubicBezTo>
                      <a:pt x="16362" y="5133"/>
                      <a:pt x="16371" y="5213"/>
                      <a:pt x="16371" y="5249"/>
                    </a:cubicBezTo>
                    <a:cubicBezTo>
                      <a:pt x="16371" y="5275"/>
                      <a:pt x="16362" y="5356"/>
                      <a:pt x="16281" y="5409"/>
                    </a:cubicBezTo>
                    <a:lnTo>
                      <a:pt x="8565" y="9905"/>
                    </a:lnTo>
                    <a:cubicBezTo>
                      <a:pt x="8533" y="9923"/>
                      <a:pt x="8500" y="9932"/>
                      <a:pt x="8466" y="9932"/>
                    </a:cubicBezTo>
                    <a:cubicBezTo>
                      <a:pt x="8433" y="9932"/>
                      <a:pt x="8400" y="9923"/>
                      <a:pt x="8368" y="9905"/>
                    </a:cubicBezTo>
                    <a:lnTo>
                      <a:pt x="5906" y="8469"/>
                    </a:lnTo>
                    <a:cubicBezTo>
                      <a:pt x="5863" y="8443"/>
                      <a:pt x="5816" y="8431"/>
                      <a:pt x="5769" y="8431"/>
                    </a:cubicBezTo>
                    <a:cubicBezTo>
                      <a:pt x="5673" y="8431"/>
                      <a:pt x="5580" y="8483"/>
                      <a:pt x="5531" y="8567"/>
                    </a:cubicBezTo>
                    <a:cubicBezTo>
                      <a:pt x="5451" y="8701"/>
                      <a:pt x="5496" y="8871"/>
                      <a:pt x="5630" y="8951"/>
                    </a:cubicBezTo>
                    <a:lnTo>
                      <a:pt x="8092" y="10387"/>
                    </a:lnTo>
                    <a:cubicBezTo>
                      <a:pt x="8208" y="10458"/>
                      <a:pt x="8333" y="10485"/>
                      <a:pt x="8466" y="10485"/>
                    </a:cubicBezTo>
                    <a:cubicBezTo>
                      <a:pt x="8600" y="10485"/>
                      <a:pt x="8725" y="10458"/>
                      <a:pt x="8841" y="10387"/>
                    </a:cubicBezTo>
                    <a:lnTo>
                      <a:pt x="13444" y="7711"/>
                    </a:lnTo>
                    <a:lnTo>
                      <a:pt x="16281" y="9361"/>
                    </a:lnTo>
                    <a:cubicBezTo>
                      <a:pt x="16362" y="9406"/>
                      <a:pt x="16371" y="9495"/>
                      <a:pt x="16371" y="9522"/>
                    </a:cubicBezTo>
                    <a:cubicBezTo>
                      <a:pt x="16371" y="9557"/>
                      <a:pt x="16362" y="9638"/>
                      <a:pt x="16281" y="9691"/>
                    </a:cubicBezTo>
                    <a:lnTo>
                      <a:pt x="8565" y="14187"/>
                    </a:lnTo>
                    <a:cubicBezTo>
                      <a:pt x="8533" y="14205"/>
                      <a:pt x="8500" y="14214"/>
                      <a:pt x="8466" y="14214"/>
                    </a:cubicBezTo>
                    <a:cubicBezTo>
                      <a:pt x="8433" y="14214"/>
                      <a:pt x="8400" y="14205"/>
                      <a:pt x="8368" y="14187"/>
                    </a:cubicBezTo>
                    <a:lnTo>
                      <a:pt x="5995" y="12796"/>
                    </a:lnTo>
                    <a:cubicBezTo>
                      <a:pt x="5953" y="12773"/>
                      <a:pt x="5906" y="12762"/>
                      <a:pt x="5860" y="12762"/>
                    </a:cubicBezTo>
                    <a:cubicBezTo>
                      <a:pt x="5762" y="12762"/>
                      <a:pt x="5666" y="12812"/>
                      <a:pt x="5612" y="12903"/>
                    </a:cubicBezTo>
                    <a:cubicBezTo>
                      <a:pt x="5531" y="13037"/>
                      <a:pt x="5585" y="13206"/>
                      <a:pt x="5710" y="13277"/>
                    </a:cubicBezTo>
                    <a:lnTo>
                      <a:pt x="8092" y="14669"/>
                    </a:lnTo>
                    <a:cubicBezTo>
                      <a:pt x="8208" y="14732"/>
                      <a:pt x="8333" y="14767"/>
                      <a:pt x="8466" y="14767"/>
                    </a:cubicBezTo>
                    <a:cubicBezTo>
                      <a:pt x="8600" y="14767"/>
                      <a:pt x="8725" y="14732"/>
                      <a:pt x="8841" y="14669"/>
                    </a:cubicBezTo>
                    <a:lnTo>
                      <a:pt x="13444" y="11984"/>
                    </a:lnTo>
                    <a:lnTo>
                      <a:pt x="16281" y="13643"/>
                    </a:lnTo>
                    <a:cubicBezTo>
                      <a:pt x="16362" y="13688"/>
                      <a:pt x="16371" y="13768"/>
                      <a:pt x="16371" y="13804"/>
                    </a:cubicBezTo>
                    <a:cubicBezTo>
                      <a:pt x="16371" y="13840"/>
                      <a:pt x="16362" y="13920"/>
                      <a:pt x="16281" y="13964"/>
                    </a:cubicBezTo>
                    <a:lnTo>
                      <a:pt x="13498" y="15588"/>
                    </a:lnTo>
                    <a:cubicBezTo>
                      <a:pt x="13364" y="15668"/>
                      <a:pt x="13320" y="15838"/>
                      <a:pt x="13400" y="15972"/>
                    </a:cubicBezTo>
                    <a:cubicBezTo>
                      <a:pt x="13453" y="16061"/>
                      <a:pt x="13543" y="16105"/>
                      <a:pt x="13641" y="16105"/>
                    </a:cubicBezTo>
                    <a:cubicBezTo>
                      <a:pt x="13685" y="16105"/>
                      <a:pt x="13739" y="16097"/>
                      <a:pt x="13783" y="16070"/>
                    </a:cubicBezTo>
                    <a:lnTo>
                      <a:pt x="16558" y="14446"/>
                    </a:lnTo>
                    <a:cubicBezTo>
                      <a:pt x="16790" y="14312"/>
                      <a:pt x="16933" y="14071"/>
                      <a:pt x="16933" y="13804"/>
                    </a:cubicBezTo>
                    <a:cubicBezTo>
                      <a:pt x="16933" y="13536"/>
                      <a:pt x="16790" y="13295"/>
                      <a:pt x="16558" y="13162"/>
                    </a:cubicBezTo>
                    <a:lnTo>
                      <a:pt x="13998" y="11663"/>
                    </a:lnTo>
                    <a:lnTo>
                      <a:pt x="16558" y="10173"/>
                    </a:lnTo>
                    <a:cubicBezTo>
                      <a:pt x="16790" y="10030"/>
                      <a:pt x="16933" y="9789"/>
                      <a:pt x="16933" y="9522"/>
                    </a:cubicBezTo>
                    <a:cubicBezTo>
                      <a:pt x="16933" y="9254"/>
                      <a:pt x="16790" y="9013"/>
                      <a:pt x="16558" y="8879"/>
                    </a:cubicBezTo>
                    <a:lnTo>
                      <a:pt x="13998" y="7381"/>
                    </a:lnTo>
                    <a:lnTo>
                      <a:pt x="16558" y="5891"/>
                    </a:lnTo>
                    <a:cubicBezTo>
                      <a:pt x="16790" y="5757"/>
                      <a:pt x="16933" y="5516"/>
                      <a:pt x="16933" y="5249"/>
                    </a:cubicBezTo>
                    <a:cubicBezTo>
                      <a:pt x="16933" y="4972"/>
                      <a:pt x="16790" y="4731"/>
                      <a:pt x="16558" y="4597"/>
                    </a:cubicBezTo>
                    <a:lnTo>
                      <a:pt x="8841" y="101"/>
                    </a:lnTo>
                    <a:cubicBezTo>
                      <a:pt x="8725" y="34"/>
                      <a:pt x="8596" y="1"/>
                      <a:pt x="84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44"/>
              <p:cNvSpPr/>
              <p:nvPr/>
            </p:nvSpPr>
            <p:spPr>
              <a:xfrm>
                <a:off x="678800" y="1084750"/>
                <a:ext cx="27475" cy="25900"/>
              </a:xfrm>
              <a:custGeom>
                <a:rect b="b" l="l" r="r" t="t"/>
                <a:pathLst>
                  <a:path extrusionOk="0" h="1036" w="1099">
                    <a:moveTo>
                      <a:pt x="313" y="1"/>
                    </a:moveTo>
                    <a:cubicBezTo>
                      <a:pt x="242" y="1"/>
                      <a:pt x="170" y="28"/>
                      <a:pt x="117" y="81"/>
                    </a:cubicBezTo>
                    <a:cubicBezTo>
                      <a:pt x="1" y="188"/>
                      <a:pt x="1" y="367"/>
                      <a:pt x="117" y="474"/>
                    </a:cubicBezTo>
                    <a:lnTo>
                      <a:pt x="590" y="956"/>
                    </a:lnTo>
                    <a:cubicBezTo>
                      <a:pt x="643" y="1009"/>
                      <a:pt x="715" y="1036"/>
                      <a:pt x="786" y="1036"/>
                    </a:cubicBezTo>
                    <a:cubicBezTo>
                      <a:pt x="857" y="1036"/>
                      <a:pt x="929" y="1009"/>
                      <a:pt x="982" y="956"/>
                    </a:cubicBezTo>
                    <a:cubicBezTo>
                      <a:pt x="1098" y="848"/>
                      <a:pt x="1098" y="670"/>
                      <a:pt x="982" y="563"/>
                    </a:cubicBezTo>
                    <a:lnTo>
                      <a:pt x="509" y="81"/>
                    </a:lnTo>
                    <a:cubicBezTo>
                      <a:pt x="456" y="28"/>
                      <a:pt x="385" y="1"/>
                      <a:pt x="3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44"/>
              <p:cNvSpPr/>
              <p:nvPr/>
            </p:nvSpPr>
            <p:spPr>
              <a:xfrm>
                <a:off x="679475" y="1125800"/>
                <a:ext cx="74975" cy="13850"/>
              </a:xfrm>
              <a:custGeom>
                <a:rect b="b" l="l" r="r" t="t"/>
                <a:pathLst>
                  <a:path extrusionOk="0" h="554" w="2999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86" y="554"/>
                    </a:cubicBezTo>
                    <a:lnTo>
                      <a:pt x="2713" y="554"/>
                    </a:lnTo>
                    <a:cubicBezTo>
                      <a:pt x="2873" y="554"/>
                      <a:pt x="2998" y="429"/>
                      <a:pt x="2998" y="277"/>
                    </a:cubicBezTo>
                    <a:cubicBezTo>
                      <a:pt x="2998" y="125"/>
                      <a:pt x="2873" y="0"/>
                      <a:pt x="27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44"/>
              <p:cNvSpPr/>
              <p:nvPr/>
            </p:nvSpPr>
            <p:spPr>
              <a:xfrm>
                <a:off x="679475" y="1150100"/>
                <a:ext cx="74975" cy="13850"/>
              </a:xfrm>
              <a:custGeom>
                <a:rect b="b" l="l" r="r" t="t"/>
                <a:pathLst>
                  <a:path extrusionOk="0" h="554" w="2999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86" y="554"/>
                    </a:cubicBezTo>
                    <a:lnTo>
                      <a:pt x="2713" y="554"/>
                    </a:lnTo>
                    <a:cubicBezTo>
                      <a:pt x="2873" y="554"/>
                      <a:pt x="2998" y="429"/>
                      <a:pt x="2998" y="277"/>
                    </a:cubicBezTo>
                    <a:cubicBezTo>
                      <a:pt x="2998" y="126"/>
                      <a:pt x="2873" y="1"/>
                      <a:pt x="27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91" name="Google Shape;391;p44"/>
          <p:cNvSpPr/>
          <p:nvPr/>
        </p:nvSpPr>
        <p:spPr>
          <a:xfrm>
            <a:off x="1152225" y="588625"/>
            <a:ext cx="1612174" cy="130230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92" name="Google Shape;392;p44"/>
          <p:cNvSpPr txBox="1"/>
          <p:nvPr>
            <p:ph type="title"/>
          </p:nvPr>
        </p:nvSpPr>
        <p:spPr>
          <a:xfrm>
            <a:off x="1053487" y="718850"/>
            <a:ext cx="6401100" cy="5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sp>
        <p:nvSpPr>
          <p:cNvPr id="393" name="Google Shape;393;p44"/>
          <p:cNvSpPr/>
          <p:nvPr/>
        </p:nvSpPr>
        <p:spPr>
          <a:xfrm rot="-448633">
            <a:off x="6481743" y="2517200"/>
            <a:ext cx="2718012" cy="2717417"/>
          </a:xfrm>
          <a:prstGeom prst="decagon">
            <a:avLst>
              <a:gd fmla="val 105146" name="vf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4"/>
          <p:cNvSpPr txBox="1"/>
          <p:nvPr>
            <p:ph idx="1" type="subTitle"/>
          </p:nvPr>
        </p:nvSpPr>
        <p:spPr>
          <a:xfrm>
            <a:off x="1114950" y="1505700"/>
            <a:ext cx="6914100" cy="31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</a:pPr>
            <a:r>
              <a:rPr b="1" lang="en" sz="1500">
                <a:solidFill>
                  <a:schemeClr val="accent1"/>
                </a:solidFill>
              </a:rPr>
              <a:t>Smart Text Editor Interface:</a:t>
            </a:r>
            <a:r>
              <a:rPr lang="en" sz="1500"/>
              <a:t> Tkinter-based, user-friendly interface with interactive text editor.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</a:pPr>
            <a:r>
              <a:rPr b="1" lang="en" sz="1500">
                <a:solidFill>
                  <a:schemeClr val="accent1"/>
                </a:solidFill>
              </a:rPr>
              <a:t>Camera Integration:</a:t>
            </a:r>
            <a:r>
              <a:rPr lang="en" sz="1500"/>
              <a:t> Captures live video feed for gesture recognition.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</a:pPr>
            <a:r>
              <a:rPr b="1" lang="en" sz="1500">
                <a:solidFill>
                  <a:schemeClr val="accent1"/>
                </a:solidFill>
              </a:rPr>
              <a:t>Computer Vision:</a:t>
            </a:r>
            <a:r>
              <a:rPr lang="en" sz="1500"/>
              <a:t> Utilizes OpenCV </a:t>
            </a:r>
            <a:r>
              <a:rPr lang="en" sz="1500"/>
              <a:t>and CVZone (MediaPipe) </a:t>
            </a:r>
            <a:r>
              <a:rPr lang="en" sz="1500"/>
              <a:t>for hand detection, tracking, and feature extraction.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</a:pPr>
            <a:r>
              <a:rPr b="1" lang="en" sz="1500">
                <a:solidFill>
                  <a:schemeClr val="accent1"/>
                </a:solidFill>
              </a:rPr>
              <a:t>Gesture Recognition:</a:t>
            </a:r>
            <a:r>
              <a:rPr lang="en" sz="1500"/>
              <a:t> Trained deep learning model classifies sign language gestures.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</a:pPr>
            <a:r>
              <a:rPr b="1" lang="en" sz="1500">
                <a:solidFill>
                  <a:schemeClr val="accent1"/>
                </a:solidFill>
              </a:rPr>
              <a:t>Real-Time Conversion:</a:t>
            </a:r>
            <a:r>
              <a:rPr lang="en" sz="1500"/>
              <a:t> Dynamically convert gestures into text.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</a:pPr>
            <a:r>
              <a:rPr b="1" lang="en" sz="1500">
                <a:solidFill>
                  <a:schemeClr val="accent1"/>
                </a:solidFill>
              </a:rPr>
              <a:t>Deep Learning Framework:</a:t>
            </a:r>
            <a:r>
              <a:rPr lang="en" sz="1500"/>
              <a:t> TensorFlow Keras for model training.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/>
          <p:nvPr>
            <p:ph type="title"/>
          </p:nvPr>
        </p:nvSpPr>
        <p:spPr>
          <a:xfrm>
            <a:off x="778075" y="253150"/>
            <a:ext cx="6698400" cy="5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echnology Used</a:t>
            </a:r>
            <a:endParaRPr/>
          </a:p>
        </p:txBody>
      </p:sp>
      <p:sp>
        <p:nvSpPr>
          <p:cNvPr id="400" name="Google Shape;400;p45"/>
          <p:cNvSpPr txBox="1"/>
          <p:nvPr>
            <p:ph idx="1" type="body"/>
          </p:nvPr>
        </p:nvSpPr>
        <p:spPr>
          <a:xfrm>
            <a:off x="833325" y="835950"/>
            <a:ext cx="7804200" cy="37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COMPUTER VISION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NATURAL LANGUAGE PROCESSING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DEEP LEARNING </a:t>
            </a:r>
            <a:endParaRPr sz="15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500"/>
              <a:t>KERAS</a:t>
            </a:r>
            <a:endParaRPr sz="15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500"/>
              <a:t>TENSORFLOW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PYTHON LIBRARIES</a:t>
            </a:r>
            <a:endParaRPr sz="15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500"/>
              <a:t>TKINTER</a:t>
            </a:r>
            <a:endParaRPr sz="15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500"/>
              <a:t>OPENCV</a:t>
            </a:r>
            <a:endParaRPr sz="15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500"/>
              <a:t>CVZONE</a:t>
            </a:r>
            <a:endParaRPr sz="15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500"/>
              <a:t>MEDIAPIPE</a:t>
            </a:r>
            <a:endParaRPr sz="15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500"/>
              <a:t>PYPERCLIP</a:t>
            </a:r>
            <a:endParaRPr sz="15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500"/>
              <a:t>PILLOW</a:t>
            </a:r>
            <a:endParaRPr sz="15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500"/>
              <a:t>NUMPY</a:t>
            </a:r>
            <a:endParaRPr sz="1500"/>
          </a:p>
        </p:txBody>
      </p:sp>
      <p:sp>
        <p:nvSpPr>
          <p:cNvPr id="401" name="Google Shape;401;p45"/>
          <p:cNvSpPr/>
          <p:nvPr/>
        </p:nvSpPr>
        <p:spPr>
          <a:xfrm>
            <a:off x="833325" y="253150"/>
            <a:ext cx="1612174" cy="130230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6"/>
          <p:cNvSpPr txBox="1"/>
          <p:nvPr>
            <p:ph type="title"/>
          </p:nvPr>
        </p:nvSpPr>
        <p:spPr>
          <a:xfrm>
            <a:off x="713225" y="313925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407" name="Google Shape;407;p46"/>
          <p:cNvSpPr txBox="1"/>
          <p:nvPr>
            <p:ph idx="1" type="body"/>
          </p:nvPr>
        </p:nvSpPr>
        <p:spPr>
          <a:xfrm>
            <a:off x="829950" y="1174275"/>
            <a:ext cx="7804200" cy="31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Literature review and framework establishment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Integration of google’s mediapipe library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Video frame processing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Dataset creation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Model training and evaluation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Prediction of characters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Text editor creation with tkinter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Real time integration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Refinement of code</a:t>
            </a:r>
            <a:endParaRPr sz="15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500"/>
              <a:t>Continuous improvement</a:t>
            </a:r>
            <a:endParaRPr sz="1500"/>
          </a:p>
        </p:txBody>
      </p:sp>
      <p:sp>
        <p:nvSpPr>
          <p:cNvPr id="408" name="Google Shape;408;p46"/>
          <p:cNvSpPr/>
          <p:nvPr/>
        </p:nvSpPr>
        <p:spPr>
          <a:xfrm>
            <a:off x="829950" y="313925"/>
            <a:ext cx="1612174" cy="130230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7"/>
          <p:cNvSpPr txBox="1"/>
          <p:nvPr>
            <p:ph type="title"/>
          </p:nvPr>
        </p:nvSpPr>
        <p:spPr>
          <a:xfrm>
            <a:off x="680925" y="265500"/>
            <a:ext cx="669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Language Gestures</a:t>
            </a:r>
            <a:endParaRPr/>
          </a:p>
        </p:txBody>
      </p:sp>
      <p:sp>
        <p:nvSpPr>
          <p:cNvPr id="414" name="Google Shape;414;p47"/>
          <p:cNvSpPr txBox="1"/>
          <p:nvPr>
            <p:ph idx="1" type="body"/>
          </p:nvPr>
        </p:nvSpPr>
        <p:spPr>
          <a:xfrm>
            <a:off x="814975" y="4058074"/>
            <a:ext cx="7804200" cy="6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For this project, we have created our own datasets with the help of american sign language and added some more images as shown in above figure.</a:t>
            </a:r>
            <a:endParaRPr sz="1500"/>
          </a:p>
        </p:txBody>
      </p:sp>
      <p:pic>
        <p:nvPicPr>
          <p:cNvPr id="415" name="Google Shape;41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975" y="1153450"/>
            <a:ext cx="7116698" cy="2836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47"/>
          <p:cNvSpPr/>
          <p:nvPr/>
        </p:nvSpPr>
        <p:spPr>
          <a:xfrm>
            <a:off x="814975" y="265500"/>
            <a:ext cx="1612174" cy="130230"/>
          </a:xfrm>
          <a:custGeom>
            <a:rect b="b" l="l" r="r" t="t"/>
            <a:pathLst>
              <a:path extrusionOk="0" h="8509" w="139794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ware Development App Pitch Deck by Slidesgo">
  <a:themeElements>
    <a:clrScheme name="Simple Light">
      <a:dk1>
        <a:srgbClr val="000000"/>
      </a:dk1>
      <a:lt1>
        <a:srgbClr val="FFFFFF"/>
      </a:lt1>
      <a:dk2>
        <a:srgbClr val="F3F3F3"/>
      </a:dk2>
      <a:lt2>
        <a:srgbClr val="95FFD4"/>
      </a:lt2>
      <a:accent1>
        <a:srgbClr val="6178F6"/>
      </a:accent1>
      <a:accent2>
        <a:srgbClr val="F8FFEA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